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60" r:id="rId6"/>
    <p:sldId id="262" r:id="rId7"/>
    <p:sldId id="264" r:id="rId8"/>
    <p:sldId id="258" r:id="rId9"/>
    <p:sldId id="266" r:id="rId10"/>
    <p:sldId id="263" r:id="rId11"/>
    <p:sldId id="265" r:id="rId12"/>
    <p:sldId id="261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頁" id="{4a471def-7d8a-49c1-9fce-acee76e68d88}">
          <p14:sldIdLst>
            <p14:sldId id="256"/>
          </p14:sldIdLst>
        </p14:section>
        <p14:section name="初次登入/修改密碼" id="{6c800904-47de-47ee-a9b4-400c1fb80e77}">
          <p14:sldIdLst>
            <p14:sldId id="259"/>
          </p14:sldIdLst>
        </p14:section>
        <p14:section name="主畫面" id="{38d3c86a-76b0-4233-ba6b-8dccd7bd4ca6}">
          <p14:sldIdLst>
            <p14:sldId id="257"/>
            <p14:sldId id="260"/>
          </p14:sldIdLst>
        </p14:section>
        <p14:section name="01包裹收發" id="{ca3b4e90-2ed2-4ce8-8ffb-af04e6d9c9e2}">
          <p14:sldIdLst>
            <p14:sldId id="262"/>
            <p14:sldId id="264"/>
          </p14:sldIdLst>
        </p14:section>
        <p14:section name="02個人資訊" id="{a7dceaa2-3805-4c22-a51e-315f868fba9a}">
          <p14:sldIdLst>
            <p14:sldId id="258"/>
          </p14:sldIdLst>
        </p14:section>
        <p14:section name="03社區巡邏" id="{809d70f5-85c2-4eeb-9a9f-9b35e3c94e23}">
          <p14:sldIdLst>
            <p14:sldId id="266"/>
          </p14:sldIdLst>
        </p14:section>
        <p14:section name="04會議簽到" id="{18622c64-b41f-48dd-bbfe-f75ec2461ddc}">
          <p14:sldIdLst>
            <p14:sldId id="263"/>
            <p14:sldId id="265"/>
          </p14:sldIdLst>
        </p14:section>
        <p14:section name="05修改密碼" id="{0f2087f2-886a-463a-83df-9a0fd8c653e8}">
          <p14:sldIdLst>
            <p14:sldId id="261"/>
          </p14:sldIdLst>
        </p14:section>
        <p14:section name="06預約核銷" id="{9891e5a9-443a-4c6b-a0b7-7e95dab36a4a}">
          <p14:sldIdLst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9D4"/>
    <a:srgbClr val="BBBFCC"/>
    <a:srgbClr val="BDC2CF"/>
    <a:srgbClr val="B9BDCA"/>
    <a:srgbClr val="BCC0CD"/>
    <a:srgbClr val="C1C6D3"/>
    <a:srgbClr val="C4C5D3"/>
    <a:srgbClr val="E3E0E1"/>
    <a:srgbClr val="FCF9FA"/>
    <a:srgbClr val="F9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pPr algn="ctr">
              <a:lnSpc>
                <a:spcPct val="140000"/>
              </a:lnSpc>
            </a:pPr>
            <a:r>
              <a:rPr lang="zh-CN" altLang="en-US" sz="7200" b="1"/>
              <a:t>宏華社區總管</a:t>
            </a:r>
            <a:endParaRPr lang="zh-CN" altLang="en-US" sz="7200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</a:rPr>
              <a:t>操作手冊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</a:rPr>
              <a:t>物業端</a:t>
            </a:r>
            <a:br>
              <a:rPr lang="zh-CN" alt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CN">
                <a:solidFill>
                  <a:schemeClr val="accent2">
                    <a:lumMod val="75000"/>
                  </a:schemeClr>
                </a:solidFill>
              </a:rPr>
              <a:t>2025/08/01</a:t>
            </a:r>
            <a:endParaRPr lang="en-US" alt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30275" y="383540"/>
            <a:ext cx="1607820" cy="393700"/>
          </a:xfrm>
        </p:spPr>
        <p:txBody>
          <a:bodyPr>
            <a:noAutofit/>
          </a:bodyPr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會議未開始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814320" y="3352800"/>
            <a:ext cx="41529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标题 3"/>
          <p:cNvSpPr>
            <a:spLocks noGrp="1"/>
          </p:cNvSpPr>
          <p:nvPr/>
        </p:nvSpPr>
        <p:spPr>
          <a:xfrm>
            <a:off x="944245" y="5854065"/>
            <a:ext cx="223012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p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标题 3"/>
          <p:cNvSpPr>
            <a:spLocks noGrp="1"/>
          </p:cNvSpPr>
          <p:nvPr/>
        </p:nvSpPr>
        <p:spPr>
          <a:xfrm>
            <a:off x="3671570" y="383540"/>
            <a:ext cx="179578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algn="l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會議報到詳情為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标题 3"/>
          <p:cNvSpPr>
            <a:spLocks noGrp="1"/>
          </p:cNvSpPr>
          <p:nvPr/>
        </p:nvSpPr>
        <p:spPr>
          <a:xfrm>
            <a:off x="6330315" y="383540"/>
            <a:ext cx="222313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algn="ctr"/>
            <a:r>
              <a:rPr 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會議已結束</a:t>
            </a:r>
            <a:endParaRPr lang="zh-CN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标题 3"/>
          <p:cNvSpPr>
            <a:spLocks noGrp="1"/>
          </p:cNvSpPr>
          <p:nvPr/>
        </p:nvSpPr>
        <p:spPr>
          <a:xfrm>
            <a:off x="9253855" y="383540"/>
            <a:ext cx="221361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algn="ctr"/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右箭头 38"/>
          <p:cNvSpPr/>
          <p:nvPr/>
        </p:nvSpPr>
        <p:spPr>
          <a:xfrm>
            <a:off x="8754745" y="3352800"/>
            <a:ext cx="41529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标题 3"/>
          <p:cNvSpPr>
            <a:spLocks noGrp="1"/>
          </p:cNvSpPr>
          <p:nvPr/>
        </p:nvSpPr>
        <p:spPr>
          <a:xfrm>
            <a:off x="9340850" y="383540"/>
            <a:ext cx="226758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algn="l">
              <a:lnSpc>
                <a:spcPct val="120000"/>
              </a:lnSpc>
            </a:pPr>
            <a:r>
              <a:rPr 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會議已結束，查看會議詳情，可查看報到的總戶數及戶別</a:t>
            </a:r>
            <a:endParaRPr lang="zh-CN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4322"/>
          <a:stretch>
            <a:fillRect/>
          </a:stretch>
        </p:blipFill>
        <p:spPr>
          <a:xfrm>
            <a:off x="399415" y="949325"/>
            <a:ext cx="2268220" cy="499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616" t="3881" r="-616" b="-3881"/>
          <a:stretch>
            <a:fillRect/>
          </a:stretch>
        </p:blipFill>
        <p:spPr>
          <a:xfrm>
            <a:off x="3382645" y="949960"/>
            <a:ext cx="2268220" cy="51949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t="3200" b="-3200"/>
          <a:stretch>
            <a:fillRect/>
          </a:stretch>
        </p:blipFill>
        <p:spPr>
          <a:xfrm>
            <a:off x="6377940" y="950595"/>
            <a:ext cx="2268220" cy="5159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t="2923" b="-2923"/>
          <a:stretch>
            <a:fillRect/>
          </a:stretch>
        </p:blipFill>
        <p:spPr>
          <a:xfrm>
            <a:off x="9340215" y="951230"/>
            <a:ext cx="2268220" cy="5158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816610" y="649605"/>
            <a:ext cx="2258695" cy="393700"/>
          </a:xfrm>
        </p:spPr>
        <p:txBody>
          <a:bodyPr>
            <a:noAutofit/>
          </a:bodyPr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進入修改密碼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410585" y="3147060"/>
            <a:ext cx="58166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标题 14"/>
          <p:cNvSpPr>
            <a:spLocks noGrp="1"/>
          </p:cNvSpPr>
          <p:nvPr/>
        </p:nvSpPr>
        <p:spPr>
          <a:xfrm>
            <a:off x="4406265" y="655955"/>
            <a:ext cx="224917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可查看個人資訊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t="3062" b="-3062"/>
          <a:stretch>
            <a:fillRect/>
          </a:stretch>
        </p:blipFill>
        <p:spPr>
          <a:xfrm>
            <a:off x="7837805" y="1148080"/>
            <a:ext cx="2268855" cy="51384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4" name="标题 3"/>
          <p:cNvSpPr>
            <a:spLocks noGrp="1"/>
          </p:cNvSpPr>
          <p:nvPr/>
        </p:nvSpPr>
        <p:spPr>
          <a:xfrm>
            <a:off x="7801610" y="523875"/>
            <a:ext cx="2213610" cy="51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密碼修改成功，並跳回登入頁重新登入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6934835" y="3147060"/>
            <a:ext cx="58166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952" t="2784" r="-952" b="-2784"/>
          <a:stretch>
            <a:fillRect/>
          </a:stretch>
        </p:blipFill>
        <p:spPr>
          <a:xfrm>
            <a:off x="4317365" y="1148080"/>
            <a:ext cx="2268220" cy="512445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l="-308" t="3213" r="308" b="-3213"/>
          <a:stretch>
            <a:fillRect/>
          </a:stretch>
        </p:blipFill>
        <p:spPr>
          <a:xfrm>
            <a:off x="831850" y="1148715"/>
            <a:ext cx="2268220" cy="514540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040255" y="3462020"/>
            <a:ext cx="1003935" cy="5613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257935" y="383540"/>
            <a:ext cx="2268855" cy="393700"/>
          </a:xfrm>
        </p:spPr>
        <p:txBody>
          <a:bodyPr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進入</a:t>
            </a:r>
            <a:r>
              <a:rPr 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預約核銷</a:t>
            </a:r>
            <a:endParaRPr lang="zh-CN" sz="13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5885" y="2803525"/>
            <a:ext cx="900430" cy="4108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961130" y="3149600"/>
            <a:ext cx="50673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rcRect t="3062" b="-3062"/>
          <a:stretch>
            <a:fillRect/>
          </a:stretch>
        </p:blipFill>
        <p:spPr>
          <a:xfrm>
            <a:off x="1258570" y="909320"/>
            <a:ext cx="2268220" cy="519366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425700" y="3900805"/>
            <a:ext cx="1003935" cy="5613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5"/>
          <p:cNvSpPr>
            <a:spLocks noGrp="1"/>
          </p:cNvSpPr>
          <p:nvPr/>
        </p:nvSpPr>
        <p:spPr>
          <a:xfrm>
            <a:off x="4831715" y="383540"/>
            <a:ext cx="266192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掃描用戶出示的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QR Code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進行核銷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831715" y="909320"/>
            <a:ext cx="2268000" cy="504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28015" y="383540"/>
            <a:ext cx="2394585" cy="393700"/>
          </a:xfrm>
        </p:spPr>
        <p:txBody>
          <a:bodyPr>
            <a:noAutofit/>
          </a:bodyPr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切換【物業】畫面，輸入資料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-335" t="2646" r="335" b="-2646"/>
          <a:stretch>
            <a:fillRect/>
          </a:stretch>
        </p:blipFill>
        <p:spPr>
          <a:xfrm>
            <a:off x="619760" y="831215"/>
            <a:ext cx="2275205" cy="516763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714500" y="1786890"/>
            <a:ext cx="676910" cy="4108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055620" y="3098165"/>
            <a:ext cx="35941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标题 3"/>
          <p:cNvSpPr>
            <a:spLocks noGrp="1"/>
          </p:cNvSpPr>
          <p:nvPr/>
        </p:nvSpPr>
        <p:spPr>
          <a:xfrm>
            <a:off x="635000" y="5662930"/>
            <a:ext cx="223012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7" name="标题 3"/>
          <p:cNvSpPr>
            <a:spLocks noGrp="1"/>
          </p:cNvSpPr>
          <p:nvPr/>
        </p:nvSpPr>
        <p:spPr>
          <a:xfrm>
            <a:off x="593725" y="6052820"/>
            <a:ext cx="232727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300">
                <a:solidFill>
                  <a:srgbClr val="FF0000"/>
                </a:solidFill>
                <a:latin typeface="+mn-ea"/>
                <a:ea typeface="+mn-ea"/>
              </a:rPr>
              <a:t>服務條款與隱私權政策必須閱讀完全部，才可勾選</a:t>
            </a:r>
            <a:endParaRPr lang="zh-CN" altLang="en-US" sz="13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5888990" y="3098165"/>
            <a:ext cx="37846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t="2923" b="-2923"/>
          <a:stretch>
            <a:fillRect/>
          </a:stretch>
        </p:blipFill>
        <p:spPr>
          <a:xfrm>
            <a:off x="3567430" y="825500"/>
            <a:ext cx="2259330" cy="518731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0" name="标题 3"/>
          <p:cNvSpPr>
            <a:spLocks noGrp="1"/>
          </p:cNvSpPr>
          <p:nvPr/>
        </p:nvSpPr>
        <p:spPr>
          <a:xfrm>
            <a:off x="3466465" y="383540"/>
            <a:ext cx="236029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初次登入後修改成自己的密碼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标题 3"/>
          <p:cNvSpPr>
            <a:spLocks noGrp="1"/>
          </p:cNvSpPr>
          <p:nvPr/>
        </p:nvSpPr>
        <p:spPr>
          <a:xfrm>
            <a:off x="927735" y="4699000"/>
            <a:ext cx="193738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初始密碼</a:t>
            </a:r>
            <a:r>
              <a:rPr lang="en-US" altLang="zh-CN" sz="1400">
                <a:solidFill>
                  <a:srgbClr val="FF0000"/>
                </a:solidFill>
                <a:latin typeface="+mn-ea"/>
                <a:ea typeface="+mn-ea"/>
              </a:rPr>
              <a:t>Aa123456</a:t>
            </a:r>
            <a:endParaRPr lang="en-US" altLang="zh-CN" sz="140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414780" y="3578860"/>
            <a:ext cx="6985" cy="10737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 t="2923" b="-2923"/>
          <a:stretch>
            <a:fillRect/>
          </a:stretch>
        </p:blipFill>
        <p:spPr>
          <a:xfrm>
            <a:off x="6383020" y="825500"/>
            <a:ext cx="2268855" cy="518731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4" name="标题 3"/>
          <p:cNvSpPr>
            <a:spLocks noGrp="1"/>
          </p:cNvSpPr>
          <p:nvPr/>
        </p:nvSpPr>
        <p:spPr>
          <a:xfrm>
            <a:off x="6320790" y="383540"/>
            <a:ext cx="252222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密碼修改成功，並跳回登入頁面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 l="-310" t="2923" r="310" b="-2923"/>
          <a:stretch>
            <a:fillRect/>
          </a:stretch>
        </p:blipFill>
        <p:spPr>
          <a:xfrm>
            <a:off x="9246870" y="831850"/>
            <a:ext cx="2252980" cy="518604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6" name="右箭头 25"/>
          <p:cNvSpPr/>
          <p:nvPr/>
        </p:nvSpPr>
        <p:spPr>
          <a:xfrm>
            <a:off x="8767445" y="3098165"/>
            <a:ext cx="37846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标题 3"/>
          <p:cNvSpPr>
            <a:spLocks noGrp="1"/>
          </p:cNvSpPr>
          <p:nvPr/>
        </p:nvSpPr>
        <p:spPr>
          <a:xfrm>
            <a:off x="9253855" y="383540"/>
            <a:ext cx="221361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以新密碼登入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233805" y="544830"/>
            <a:ext cx="2258695" cy="393700"/>
          </a:xfrm>
        </p:spPr>
        <p:txBody>
          <a:bodyPr>
            <a:noAutofit/>
          </a:bodyPr>
          <a:p>
            <a:pPr algn="l">
              <a:lnSpc>
                <a:spcPct val="110000"/>
              </a:lnSpc>
            </a:pP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登入後可看到該物業人員綁定的社區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547745" y="3133090"/>
            <a:ext cx="35941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6391275" y="3133090"/>
            <a:ext cx="35941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标题 14"/>
          <p:cNvSpPr>
            <a:spLocks noGrp="1"/>
          </p:cNvSpPr>
          <p:nvPr/>
        </p:nvSpPr>
        <p:spPr>
          <a:xfrm>
            <a:off x="4052570" y="607695"/>
            <a:ext cx="224917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可選擇社區進入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标题 14"/>
          <p:cNvSpPr>
            <a:spLocks noGrp="1"/>
          </p:cNvSpPr>
          <p:nvPr/>
        </p:nvSpPr>
        <p:spPr>
          <a:xfrm>
            <a:off x="6903085" y="607695"/>
            <a:ext cx="215963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選擇社區後進入主畫面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84625" y="1043940"/>
            <a:ext cx="2247265" cy="5193665"/>
            <a:chOff x="5888" y="1864"/>
            <a:chExt cx="3539" cy="79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rcRect l="-311" t="3062" r="311" b="-3062"/>
            <a:stretch>
              <a:fillRect/>
            </a:stretch>
          </p:blipFill>
          <p:spPr>
            <a:xfrm>
              <a:off x="5888" y="1864"/>
              <a:ext cx="3539" cy="793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6708" y="3565"/>
              <a:ext cx="1020" cy="3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l"/>
              <a:r>
                <a:rPr lang="zh-CN" altLang="en-US" sz="8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友誼社區</a:t>
              </a:r>
              <a:endPara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19200" y="1043940"/>
            <a:ext cx="2259330" cy="5193665"/>
            <a:chOff x="1533" y="1864"/>
            <a:chExt cx="3558" cy="79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rcRect l="309" t="3062" r="-309" b="-3062"/>
            <a:stretch>
              <a:fillRect/>
            </a:stretch>
          </p:blipFill>
          <p:spPr>
            <a:xfrm>
              <a:off x="1533" y="1864"/>
              <a:ext cx="3558" cy="7937"/>
            </a:xfrm>
            <a:prstGeom prst="rect">
              <a:avLst/>
            </a:prstGeom>
            <a:ln>
              <a:solidFill>
                <a:srgbClr val="F9F4F2"/>
              </a:solidFill>
            </a:ln>
          </p:spPr>
        </p:pic>
        <p:sp>
          <p:nvSpPr>
            <p:cNvPr id="28" name="矩形 27"/>
            <p:cNvSpPr/>
            <p:nvPr/>
          </p:nvSpPr>
          <p:spPr>
            <a:xfrm>
              <a:off x="2354" y="3565"/>
              <a:ext cx="932" cy="3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l"/>
              <a:r>
                <a:rPr lang="zh-CN" altLang="en-US" sz="8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友誼社區</a:t>
              </a:r>
              <a:endPara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rcRect l="924" t="2784" r="-924" b="-2784"/>
          <a:stretch>
            <a:fillRect/>
          </a:stretch>
        </p:blipFill>
        <p:spPr>
          <a:xfrm>
            <a:off x="6924040" y="1043305"/>
            <a:ext cx="2268220" cy="5180330"/>
          </a:xfrm>
          <a:prstGeom prst="rect">
            <a:avLst/>
          </a:prstGeom>
          <a:ln>
            <a:solidFill>
              <a:srgbClr val="F9F4F2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流程图: 终止 4"/>
          <p:cNvSpPr/>
          <p:nvPr/>
        </p:nvSpPr>
        <p:spPr>
          <a:xfrm>
            <a:off x="1108075" y="2194560"/>
            <a:ext cx="1937385" cy="39116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  </a:t>
            </a:r>
            <a:r>
              <a:rPr lang="zh-CN" altLang="en-US"/>
              <a:t>包裹收發</a:t>
            </a:r>
            <a:endParaRPr lang="zh-CN" altLang="en-US"/>
          </a:p>
        </p:txBody>
      </p:sp>
      <p:sp>
        <p:nvSpPr>
          <p:cNvPr id="6" name="流程图: 终止 5"/>
          <p:cNvSpPr/>
          <p:nvPr/>
        </p:nvSpPr>
        <p:spPr>
          <a:xfrm>
            <a:off x="2404745" y="3044825"/>
            <a:ext cx="1937385" cy="39116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02 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個人資訊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流程图: 终止 6"/>
          <p:cNvSpPr/>
          <p:nvPr/>
        </p:nvSpPr>
        <p:spPr>
          <a:xfrm>
            <a:off x="1184910" y="3992880"/>
            <a:ext cx="1937385" cy="39116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03  </a:t>
            </a:r>
            <a:r>
              <a:rPr lang="zh-CN" altLang="en-US"/>
              <a:t>社區巡邏</a:t>
            </a:r>
            <a:endParaRPr lang="zh-CN" altLang="en-US"/>
          </a:p>
        </p:txBody>
      </p:sp>
      <p:sp>
        <p:nvSpPr>
          <p:cNvPr id="8" name="流程图: 终止 7"/>
          <p:cNvSpPr/>
          <p:nvPr/>
        </p:nvSpPr>
        <p:spPr>
          <a:xfrm>
            <a:off x="9361805" y="1928495"/>
            <a:ext cx="1937385" cy="39116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04  </a:t>
            </a:r>
            <a:r>
              <a:rPr lang="zh-CN" altLang="en-US"/>
              <a:t>會議簽到</a:t>
            </a:r>
            <a:endParaRPr lang="zh-CN" altLang="en-US"/>
          </a:p>
        </p:txBody>
      </p:sp>
      <p:sp>
        <p:nvSpPr>
          <p:cNvPr id="9" name="流程图: 终止 8"/>
          <p:cNvSpPr/>
          <p:nvPr/>
        </p:nvSpPr>
        <p:spPr>
          <a:xfrm>
            <a:off x="7898130" y="2863850"/>
            <a:ext cx="1937385" cy="39116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05 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修改密碼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流程图: 终止 9"/>
          <p:cNvSpPr/>
          <p:nvPr/>
        </p:nvSpPr>
        <p:spPr>
          <a:xfrm>
            <a:off x="8845550" y="4027805"/>
            <a:ext cx="1937385" cy="39116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06  </a:t>
            </a:r>
            <a:r>
              <a:rPr lang="zh-CN" altLang="en-US"/>
              <a:t>預約核銷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-269" t="3043" r="269" b="-3043"/>
          <a:stretch>
            <a:fillRect/>
          </a:stretch>
        </p:blipFill>
        <p:spPr>
          <a:xfrm>
            <a:off x="4817110" y="683260"/>
            <a:ext cx="2592070" cy="5977255"/>
          </a:xfrm>
          <a:prstGeom prst="rect">
            <a:avLst/>
          </a:prstGeom>
        </p:spPr>
      </p:pic>
      <p:sp>
        <p:nvSpPr>
          <p:cNvPr id="20" name="标题 14"/>
          <p:cNvSpPr>
            <a:spLocks noGrp="1"/>
          </p:cNvSpPr>
          <p:nvPr/>
        </p:nvSpPr>
        <p:spPr>
          <a:xfrm>
            <a:off x="4914265" y="212090"/>
            <a:ext cx="224917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主畫面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标题 14"/>
          <p:cNvSpPr>
            <a:spLocks noGrp="1"/>
          </p:cNvSpPr>
          <p:nvPr/>
        </p:nvSpPr>
        <p:spPr>
          <a:xfrm>
            <a:off x="8110220" y="5558790"/>
            <a:ext cx="1003300" cy="344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點擊登出</a:t>
            </a:r>
            <a:endParaRPr lang="zh-CN" altLang="en-US" sz="13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标题 14"/>
          <p:cNvSpPr>
            <a:spLocks noGrp="1"/>
          </p:cNvSpPr>
          <p:nvPr/>
        </p:nvSpPr>
        <p:spPr>
          <a:xfrm>
            <a:off x="8110220" y="6012180"/>
            <a:ext cx="2735580" cy="344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顯示用戶安裝當前的應用程式版本</a:t>
            </a:r>
            <a:endParaRPr lang="zh-CN" altLang="en-US" sz="13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>
            <a:endCxn id="3" idx="1"/>
          </p:cNvCxnSpPr>
          <p:nvPr/>
        </p:nvCxnSpPr>
        <p:spPr>
          <a:xfrm flipV="1">
            <a:off x="6600190" y="6184900"/>
            <a:ext cx="1510030" cy="234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281545" y="5709920"/>
            <a:ext cx="810260" cy="431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30275" y="551815"/>
            <a:ext cx="1607820" cy="393700"/>
          </a:xfrm>
        </p:spPr>
        <p:txBody>
          <a:bodyPr>
            <a:noAutofit/>
          </a:bodyPr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進入包裹收發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939415" y="3161665"/>
            <a:ext cx="41529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标题 3"/>
          <p:cNvSpPr>
            <a:spLocks noGrp="1"/>
          </p:cNvSpPr>
          <p:nvPr/>
        </p:nvSpPr>
        <p:spPr>
          <a:xfrm>
            <a:off x="930275" y="5662930"/>
            <a:ext cx="223012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标题 3"/>
          <p:cNvSpPr>
            <a:spLocks noGrp="1"/>
          </p:cNvSpPr>
          <p:nvPr/>
        </p:nvSpPr>
        <p:spPr>
          <a:xfrm>
            <a:off x="3477895" y="551815"/>
            <a:ext cx="241808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查看未領取包裹，並可新增包裹或領取包裹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标题 3"/>
          <p:cNvSpPr>
            <a:spLocks noGrp="1"/>
          </p:cNvSpPr>
          <p:nvPr/>
        </p:nvSpPr>
        <p:spPr>
          <a:xfrm>
            <a:off x="6530975" y="551815"/>
            <a:ext cx="161798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查看已領取包裹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标题 3"/>
          <p:cNvSpPr>
            <a:spLocks noGrp="1"/>
          </p:cNvSpPr>
          <p:nvPr/>
        </p:nvSpPr>
        <p:spPr>
          <a:xfrm>
            <a:off x="9253855" y="383540"/>
            <a:ext cx="221361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9120" y="1056005"/>
            <a:ext cx="2268220" cy="5077460"/>
            <a:chOff x="921" y="1663"/>
            <a:chExt cx="3572" cy="7937"/>
          </a:xfrm>
        </p:grpSpPr>
        <p:sp>
          <p:nvSpPr>
            <p:cNvPr id="8" name="矩形 7"/>
            <p:cNvSpPr/>
            <p:nvPr/>
          </p:nvSpPr>
          <p:spPr>
            <a:xfrm>
              <a:off x="1123" y="4415"/>
              <a:ext cx="1418" cy="6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/>
            <a:srcRect l="-924" t="2923" r="924" b="-2923"/>
            <a:stretch>
              <a:fillRect/>
            </a:stretch>
          </p:blipFill>
          <p:spPr>
            <a:xfrm>
              <a:off x="921" y="1663"/>
              <a:ext cx="3572" cy="7937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1126" y="4338"/>
              <a:ext cx="1581" cy="8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6" name="右箭头 35"/>
          <p:cNvSpPr/>
          <p:nvPr/>
        </p:nvSpPr>
        <p:spPr>
          <a:xfrm>
            <a:off x="5840095" y="3161665"/>
            <a:ext cx="41529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8740775" y="3161665"/>
            <a:ext cx="41529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标题 3"/>
          <p:cNvSpPr>
            <a:spLocks noGrp="1"/>
          </p:cNvSpPr>
          <p:nvPr/>
        </p:nvSpPr>
        <p:spPr>
          <a:xfrm>
            <a:off x="9472930" y="551815"/>
            <a:ext cx="161798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新增包裹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t="3062" b="-3062"/>
          <a:stretch>
            <a:fillRect/>
          </a:stretch>
        </p:blipFill>
        <p:spPr>
          <a:xfrm>
            <a:off x="9292590" y="1062990"/>
            <a:ext cx="2268220" cy="50711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50" y="1062990"/>
            <a:ext cx="2312165" cy="504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1094105"/>
            <a:ext cx="2270546" cy="50400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574915" y="5537200"/>
            <a:ext cx="1003935" cy="4032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92530" y="552450"/>
            <a:ext cx="1607820" cy="393700"/>
          </a:xfrm>
        </p:spPr>
        <p:txBody>
          <a:bodyPr>
            <a:noAutofit/>
          </a:bodyPr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進入未領取包裹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430905" y="2747010"/>
            <a:ext cx="544195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标题 3"/>
          <p:cNvSpPr>
            <a:spLocks noGrp="1"/>
          </p:cNvSpPr>
          <p:nvPr/>
        </p:nvSpPr>
        <p:spPr>
          <a:xfrm>
            <a:off x="4149725" y="355600"/>
            <a:ext cx="2418080" cy="701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點入此包裹進入詳情選擇領取方式，或是點【掃碼領取】掃碼進入包裹詳情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6545" y="3788410"/>
            <a:ext cx="1093470" cy="21602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rcRect t="3704" b="-3704"/>
          <a:stretch>
            <a:fillRect/>
          </a:stretch>
        </p:blipFill>
        <p:spPr>
          <a:xfrm>
            <a:off x="9561195" y="902970"/>
            <a:ext cx="1094105" cy="21748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rcRect t="3557" b="-3557"/>
          <a:stretch>
            <a:fillRect/>
          </a:stretch>
        </p:blipFill>
        <p:spPr>
          <a:xfrm>
            <a:off x="9561195" y="3788410"/>
            <a:ext cx="1093470" cy="22371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rcRect t="3339" b="-3339"/>
          <a:stretch>
            <a:fillRect/>
          </a:stretch>
        </p:blipFill>
        <p:spPr>
          <a:xfrm>
            <a:off x="7917180" y="902335"/>
            <a:ext cx="1170305" cy="2168525"/>
          </a:xfrm>
          <a:prstGeom prst="rect">
            <a:avLst/>
          </a:prstGeom>
        </p:spPr>
      </p:pic>
      <p:sp>
        <p:nvSpPr>
          <p:cNvPr id="26" name="标题 3"/>
          <p:cNvSpPr>
            <a:spLocks noGrp="1"/>
          </p:cNvSpPr>
          <p:nvPr/>
        </p:nvSpPr>
        <p:spPr>
          <a:xfrm>
            <a:off x="7917180" y="3000375"/>
            <a:ext cx="1170305" cy="55943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住戶出示</a:t>
            </a:r>
            <a:r>
              <a:rPr lang="en-US" altLang="zh-CN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QR </a:t>
            </a:r>
            <a:r>
              <a:rPr lang="en-US" altLang="zh-CN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Code</a:t>
            </a: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，掃碼後可進入對應的包裹領取頁面</a:t>
            </a:r>
            <a:endParaRPr lang="zh-CN" altLang="en-US" sz="9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标题 3"/>
          <p:cNvSpPr>
            <a:spLocks noGrp="1"/>
          </p:cNvSpPr>
          <p:nvPr/>
        </p:nvSpPr>
        <p:spPr>
          <a:xfrm>
            <a:off x="9561195" y="3001010"/>
            <a:ext cx="1117600" cy="32385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電子簽名領取</a:t>
            </a:r>
            <a:endParaRPr lang="zh-CN" altLang="en-US" sz="9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9" name="标题 3"/>
          <p:cNvSpPr>
            <a:spLocks noGrp="1"/>
          </p:cNvSpPr>
          <p:nvPr/>
        </p:nvSpPr>
        <p:spPr>
          <a:xfrm>
            <a:off x="7916545" y="5949315"/>
            <a:ext cx="1117600" cy="32385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拍照領取</a:t>
            </a:r>
            <a:endParaRPr lang="zh-CN" altLang="en-US" sz="9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0" name="标题 3"/>
          <p:cNvSpPr>
            <a:spLocks noGrp="1"/>
          </p:cNvSpPr>
          <p:nvPr/>
        </p:nvSpPr>
        <p:spPr>
          <a:xfrm>
            <a:off x="9537065" y="5949315"/>
            <a:ext cx="1117600" cy="32385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手機末</a:t>
            </a: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碼</a:t>
            </a: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領取</a:t>
            </a:r>
            <a:endParaRPr lang="zh-CN" altLang="en-US" sz="9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" name="标题 3"/>
          <p:cNvSpPr>
            <a:spLocks noGrp="1"/>
          </p:cNvSpPr>
          <p:nvPr/>
        </p:nvSpPr>
        <p:spPr>
          <a:xfrm>
            <a:off x="7742555" y="405130"/>
            <a:ext cx="332232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掃碼查詢包裹詳情，三種領取方式擇其一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6719570" y="2747010"/>
            <a:ext cx="57785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45" y="1056640"/>
            <a:ext cx="2312165" cy="50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3935" y="5622290"/>
            <a:ext cx="1116330" cy="4025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725" y="1056640"/>
            <a:ext cx="2214994" cy="5040000"/>
          </a:xfrm>
          <a:prstGeom prst="rect">
            <a:avLst/>
          </a:prstGeom>
        </p:spPr>
      </p:pic>
      <p:sp>
        <p:nvSpPr>
          <p:cNvPr id="2" name="标题 3"/>
          <p:cNvSpPr>
            <a:spLocks noGrp="1"/>
          </p:cNvSpPr>
          <p:nvPr/>
        </p:nvSpPr>
        <p:spPr>
          <a:xfrm>
            <a:off x="3430905" y="1521460"/>
            <a:ext cx="716915" cy="220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b="1">
                <a:solidFill>
                  <a:schemeClr val="bg1"/>
                </a:solidFill>
                <a:ea typeface="宋体" panose="02010600030101010101" pitchFamily="2" charset="-122"/>
              </a:rPr>
              <a:t>包裹編號</a:t>
            </a:r>
            <a:endParaRPr lang="zh-CN" altLang="en-US" sz="10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" name="标题 3"/>
          <p:cNvSpPr>
            <a:spLocks noGrp="1"/>
          </p:cNvSpPr>
          <p:nvPr/>
        </p:nvSpPr>
        <p:spPr>
          <a:xfrm>
            <a:off x="6366510" y="1521460"/>
            <a:ext cx="577215" cy="220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b="1">
                <a:solidFill>
                  <a:schemeClr val="bg1"/>
                </a:solidFill>
                <a:ea typeface="宋体" panose="02010600030101010101" pitchFamily="2" charset="-122"/>
              </a:rPr>
              <a:t>戶別</a:t>
            </a:r>
            <a:endParaRPr lang="zh-CN" altLang="en-US" sz="10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3430905" y="2244725"/>
            <a:ext cx="716915" cy="220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b="1">
                <a:solidFill>
                  <a:schemeClr val="bg1"/>
                </a:solidFill>
                <a:ea typeface="宋体" panose="02010600030101010101" pitchFamily="2" charset="-122"/>
              </a:rPr>
              <a:t>包裹類型</a:t>
            </a:r>
            <a:endParaRPr lang="zh-CN" altLang="en-US" sz="10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6366510" y="2315845"/>
            <a:ext cx="716915" cy="220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b="1">
                <a:solidFill>
                  <a:schemeClr val="bg1"/>
                </a:solidFill>
                <a:ea typeface="宋体" panose="02010600030101010101" pitchFamily="2" charset="-122"/>
              </a:rPr>
              <a:t>放置地點</a:t>
            </a:r>
            <a:endParaRPr lang="zh-CN" altLang="en-US" sz="10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6167755" y="1621155"/>
            <a:ext cx="196850" cy="222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5757545" y="2426335"/>
            <a:ext cx="608965" cy="1104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2" idx="3"/>
          </p:cNvCxnSpPr>
          <p:nvPr/>
        </p:nvCxnSpPr>
        <p:spPr>
          <a:xfrm flipH="1" flipV="1">
            <a:off x="4147820" y="1631950"/>
            <a:ext cx="354330" cy="114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4" idx="3"/>
          </p:cNvCxnSpPr>
          <p:nvPr/>
        </p:nvCxnSpPr>
        <p:spPr>
          <a:xfrm flipH="1" flipV="1">
            <a:off x="4147820" y="2355215"/>
            <a:ext cx="315595" cy="1257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483360" y="586740"/>
            <a:ext cx="2258695" cy="393700"/>
          </a:xfrm>
        </p:spPr>
        <p:txBody>
          <a:bodyPr>
            <a:noAutofit/>
          </a:bodyPr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進入個人資訊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084320" y="3077210"/>
            <a:ext cx="58166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标题 14"/>
          <p:cNvSpPr>
            <a:spLocks noGrp="1"/>
          </p:cNvSpPr>
          <p:nvPr/>
        </p:nvSpPr>
        <p:spPr>
          <a:xfrm>
            <a:off x="5066030" y="586740"/>
            <a:ext cx="224917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可查看個人資訊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2912" b="-2912"/>
          <a:stretch>
            <a:fillRect/>
          </a:stretch>
        </p:blipFill>
        <p:spPr>
          <a:xfrm>
            <a:off x="5066030" y="1112520"/>
            <a:ext cx="2255520" cy="5123180"/>
          </a:xfrm>
          <a:prstGeom prst="rect">
            <a:avLst/>
          </a:prstGeom>
          <a:ln w="12700" cmpd="sng">
            <a:solidFill>
              <a:srgbClr val="F9F4F2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t="3062" b="-3062"/>
          <a:stretch>
            <a:fillRect/>
          </a:stretch>
        </p:blipFill>
        <p:spPr>
          <a:xfrm>
            <a:off x="1537335" y="1112520"/>
            <a:ext cx="2268220" cy="512318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610360" y="3449955"/>
            <a:ext cx="1003935" cy="5613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25" y="1112520"/>
            <a:ext cx="1311039" cy="2520000"/>
          </a:xfrm>
          <a:prstGeom prst="rect">
            <a:avLst/>
          </a:prstGeom>
        </p:spPr>
      </p:pic>
      <p:sp>
        <p:nvSpPr>
          <p:cNvPr id="6" name="标题 3"/>
          <p:cNvSpPr>
            <a:spLocks noGrp="1"/>
          </p:cNvSpPr>
          <p:nvPr/>
        </p:nvSpPr>
        <p:spPr>
          <a:xfrm>
            <a:off x="7418705" y="2005330"/>
            <a:ext cx="527685" cy="220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b="1">
                <a:solidFill>
                  <a:schemeClr val="bg1"/>
                </a:solidFill>
                <a:ea typeface="宋体" panose="02010600030101010101" pitchFamily="2" charset="-122"/>
              </a:rPr>
              <a:t>身份</a:t>
            </a:r>
            <a:endParaRPr lang="zh-CN" altLang="en-US" sz="10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8" name="直接箭头连接符 7"/>
          <p:cNvCxnSpPr>
            <a:endCxn id="6" idx="1"/>
          </p:cNvCxnSpPr>
          <p:nvPr/>
        </p:nvCxnSpPr>
        <p:spPr>
          <a:xfrm flipV="1">
            <a:off x="6451600" y="2115820"/>
            <a:ext cx="967105" cy="269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标题 3"/>
          <p:cNvSpPr>
            <a:spLocks noGrp="1"/>
          </p:cNvSpPr>
          <p:nvPr/>
        </p:nvSpPr>
        <p:spPr>
          <a:xfrm>
            <a:off x="7482205" y="2979420"/>
            <a:ext cx="800735" cy="220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b="1">
                <a:solidFill>
                  <a:schemeClr val="bg1"/>
                </a:solidFill>
                <a:ea typeface="宋体" panose="02010600030101010101" pitchFamily="2" charset="-122"/>
              </a:rPr>
              <a:t>當前社區</a:t>
            </a:r>
            <a:endParaRPr lang="zh-CN" altLang="en-US" sz="10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7183755" y="3140710"/>
            <a:ext cx="298450" cy="1155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5155" y="383540"/>
            <a:ext cx="2268855" cy="393700"/>
          </a:xfrm>
        </p:spPr>
        <p:txBody>
          <a:bodyPr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進入</a:t>
            </a:r>
            <a:r>
              <a:rPr 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社區巡邏</a:t>
            </a:r>
            <a:endParaRPr lang="zh-CN" sz="13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3105" y="2803525"/>
            <a:ext cx="900430" cy="4108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2939415" y="3161665"/>
            <a:ext cx="50673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标题 3"/>
          <p:cNvSpPr>
            <a:spLocks noGrp="1"/>
          </p:cNvSpPr>
          <p:nvPr/>
        </p:nvSpPr>
        <p:spPr>
          <a:xfrm>
            <a:off x="930275" y="5662930"/>
            <a:ext cx="223012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p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标题 3"/>
          <p:cNvSpPr>
            <a:spLocks noGrp="1"/>
          </p:cNvSpPr>
          <p:nvPr/>
        </p:nvSpPr>
        <p:spPr>
          <a:xfrm>
            <a:off x="3446145" y="383540"/>
            <a:ext cx="266890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通過藍牙搜尋到最近距離的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Beacon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設備進行巡邏打卡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異常回報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rcRect l="-1232" t="2784" r="1232" b="-2784"/>
          <a:stretch>
            <a:fillRect/>
          </a:stretch>
        </p:blipFill>
        <p:spPr>
          <a:xfrm>
            <a:off x="577850" y="909955"/>
            <a:ext cx="2268220" cy="517906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713105" y="3949700"/>
            <a:ext cx="1003935" cy="5613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标题 3"/>
          <p:cNvSpPr>
            <a:spLocks noGrp="1"/>
          </p:cNvSpPr>
          <p:nvPr/>
        </p:nvSpPr>
        <p:spPr>
          <a:xfrm>
            <a:off x="9192895" y="383540"/>
            <a:ext cx="207581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填寫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異常回報，上傳照片</a:t>
            </a:r>
            <a:endParaRPr lang="en-US" altLang="zh-CN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2923" b="-2923"/>
          <a:stretch>
            <a:fillRect/>
          </a:stretch>
        </p:blipFill>
        <p:spPr>
          <a:xfrm>
            <a:off x="9192895" y="910590"/>
            <a:ext cx="2075815" cy="518541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620770" y="909955"/>
            <a:ext cx="2268220" cy="5195570"/>
            <a:chOff x="5702" y="1678"/>
            <a:chExt cx="3572" cy="79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l="-308" t="3062" r="308" b="-3062"/>
            <a:stretch>
              <a:fillRect/>
            </a:stretch>
          </p:blipFill>
          <p:spPr>
            <a:xfrm>
              <a:off x="5702" y="1678"/>
              <a:ext cx="3572" cy="793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6323" y="5659"/>
              <a:ext cx="2353" cy="6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322" y="6407"/>
              <a:ext cx="2354" cy="50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23" name="直接箭头连接符 22"/>
          <p:cNvCxnSpPr>
            <a:stCxn id="15" idx="3"/>
          </p:cNvCxnSpPr>
          <p:nvPr/>
        </p:nvCxnSpPr>
        <p:spPr>
          <a:xfrm flipV="1">
            <a:off x="5509260" y="3863340"/>
            <a:ext cx="3607435" cy="307975"/>
          </a:xfrm>
          <a:prstGeom prst="straightConnector1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3" idx="3"/>
          </p:cNvCxnSpPr>
          <p:nvPr/>
        </p:nvCxnSpPr>
        <p:spPr>
          <a:xfrm flipV="1">
            <a:off x="5509260" y="2995295"/>
            <a:ext cx="862965" cy="729615"/>
          </a:xfrm>
          <a:prstGeom prst="straightConnector1">
            <a:avLst/>
          </a:prstGeom>
          <a:ln w="57150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标题 3"/>
          <p:cNvSpPr>
            <a:spLocks noGrp="1"/>
          </p:cNvSpPr>
          <p:nvPr/>
        </p:nvSpPr>
        <p:spPr>
          <a:xfrm>
            <a:off x="6874510" y="655320"/>
            <a:ext cx="1291590" cy="25336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0000"/>
          </a:bodyPr>
          <a:p>
            <a:pPr algn="l"/>
            <a:r>
              <a:rPr lang="zh-CN" sz="13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巡邏打卡成功</a:t>
            </a:r>
            <a:endParaRPr lang="zh-CN" sz="13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539" t="3440" r="-539" b="-3440"/>
          <a:stretch>
            <a:fillRect/>
          </a:stretch>
        </p:blipFill>
        <p:spPr>
          <a:xfrm>
            <a:off x="6875780" y="910590"/>
            <a:ext cx="1296670" cy="23279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rcRect t="3084" b="-3084"/>
          <a:stretch>
            <a:fillRect/>
          </a:stretch>
        </p:blipFill>
        <p:spPr>
          <a:xfrm>
            <a:off x="6874510" y="3516630"/>
            <a:ext cx="1339850" cy="23209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875780" y="5837555"/>
            <a:ext cx="1339215" cy="55308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pPr algn="l"/>
            <a:r>
              <a:rPr lang="zh-CN" sz="1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未在區域內或是未在時間段內進行打卡，則會提示不存在</a:t>
            </a:r>
            <a:endParaRPr lang="zh-CN" altLang="en-US" sz="1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88480" y="4244975"/>
            <a:ext cx="1290320" cy="5130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32460" y="502920"/>
            <a:ext cx="2268855" cy="393700"/>
          </a:xfrm>
        </p:spPr>
        <p:txBody>
          <a:bodyPr>
            <a:noAutofit/>
          </a:bodyPr>
          <a:p>
            <a:pPr algn="l">
              <a:lnSpc>
                <a:spcPct val="110000"/>
              </a:lnSpc>
            </a:pP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進入會議簽到分三個區塊，進行中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/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未開始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/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</a:rPr>
              <a:t>已結束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标题 3"/>
          <p:cNvSpPr>
            <a:spLocks noGrp="1"/>
          </p:cNvSpPr>
          <p:nvPr/>
        </p:nvSpPr>
        <p:spPr>
          <a:xfrm>
            <a:off x="3915410" y="502920"/>
            <a:ext cx="120777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algn="l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會議進行中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标题 3"/>
          <p:cNvSpPr>
            <a:spLocks noGrp="1"/>
          </p:cNvSpPr>
          <p:nvPr/>
        </p:nvSpPr>
        <p:spPr>
          <a:xfrm>
            <a:off x="6190615" y="502920"/>
            <a:ext cx="248666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algn="ctr"/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掃描住戶出示的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QR</a:t>
            </a: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進行簽到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标题 3"/>
          <p:cNvSpPr>
            <a:spLocks noGrp="1"/>
          </p:cNvSpPr>
          <p:nvPr/>
        </p:nvSpPr>
        <p:spPr>
          <a:xfrm>
            <a:off x="9281160" y="502920"/>
            <a:ext cx="2213610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algn="ctr"/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" name="标题 3"/>
          <p:cNvSpPr>
            <a:spLocks noGrp="1"/>
          </p:cNvSpPr>
          <p:nvPr/>
        </p:nvSpPr>
        <p:spPr>
          <a:xfrm>
            <a:off x="9395460" y="502920"/>
            <a:ext cx="242887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可在此會議詳情中掃碼簽到，並查看報到的總戶數和戶別</a:t>
            </a:r>
            <a:r>
              <a:rPr lang="en-US" altLang="zh-CN" sz="13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13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1500" y="1048385"/>
            <a:ext cx="11085830" cy="5166360"/>
            <a:chOff x="954" y="1652"/>
            <a:chExt cx="17458" cy="7971"/>
          </a:xfrm>
        </p:grpSpPr>
        <p:sp>
          <p:nvSpPr>
            <p:cNvPr id="8" name="矩形 7"/>
            <p:cNvSpPr/>
            <p:nvPr/>
          </p:nvSpPr>
          <p:spPr>
            <a:xfrm>
              <a:off x="1123" y="4415"/>
              <a:ext cx="1418" cy="6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4629" y="4979"/>
              <a:ext cx="654" cy="68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/>
            <a:srcRect t="2784" b="-2784"/>
            <a:stretch>
              <a:fillRect/>
            </a:stretch>
          </p:blipFill>
          <p:spPr>
            <a:xfrm>
              <a:off x="954" y="1653"/>
              <a:ext cx="3572" cy="7937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794" y="4297"/>
              <a:ext cx="1581" cy="8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1745" y="8606"/>
              <a:ext cx="1725" cy="6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右箭头 35"/>
            <p:cNvSpPr/>
            <p:nvPr/>
          </p:nvSpPr>
          <p:spPr>
            <a:xfrm>
              <a:off x="9197" y="4979"/>
              <a:ext cx="654" cy="68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右箭头 38"/>
            <p:cNvSpPr/>
            <p:nvPr/>
          </p:nvSpPr>
          <p:spPr>
            <a:xfrm>
              <a:off x="13765" y="4979"/>
              <a:ext cx="654" cy="68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rcRect l="-1232" t="3062" r="1232" b="-3062"/>
            <a:stretch>
              <a:fillRect/>
            </a:stretch>
          </p:blipFill>
          <p:spPr>
            <a:xfrm>
              <a:off x="5342" y="1674"/>
              <a:ext cx="3572" cy="793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486" y="2715"/>
              <a:ext cx="3371" cy="15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rcRect l="28" t="3062" r="-28" b="-3062"/>
            <a:stretch>
              <a:fillRect/>
            </a:stretch>
          </p:blipFill>
          <p:spPr>
            <a:xfrm>
              <a:off x="9958" y="1686"/>
              <a:ext cx="3572" cy="793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rcRect t="2784" b="-2784"/>
            <a:stretch>
              <a:fillRect/>
            </a:stretch>
          </p:blipFill>
          <p:spPr>
            <a:xfrm>
              <a:off x="14840" y="1652"/>
              <a:ext cx="3572" cy="793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562" y="8606"/>
              <a:ext cx="3371" cy="6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WPS 演示</Application>
  <PresentationFormat>宽屏</PresentationFormat>
  <Paragraphs>118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宏華社區總管</vt:lpstr>
      <vt:lpstr>切換【物業】畫面，輸入資料</vt:lpstr>
      <vt:lpstr>登入後可看到該物業人員綁定的社區</vt:lpstr>
      <vt:lpstr>PowerPoint 演示文稿</vt:lpstr>
      <vt:lpstr>進入包裹收發</vt:lpstr>
      <vt:lpstr>進入未領取包裹</vt:lpstr>
      <vt:lpstr>進入個人資訊</vt:lpstr>
      <vt:lpstr>進入社區巡邏</vt:lpstr>
      <vt:lpstr>進入會議簽到分三個區塊，進行中/未開始/已結束</vt:lpstr>
      <vt:lpstr>會議未開始</vt:lpstr>
      <vt:lpstr>進入修改密碼</vt:lpstr>
      <vt:lpstr>進入預約核銷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Jack Chang</cp:lastModifiedBy>
  <cp:revision>68</cp:revision>
  <dcterms:created xsi:type="dcterms:W3CDTF">2025-07-21T07:23:00Z</dcterms:created>
  <dcterms:modified xsi:type="dcterms:W3CDTF">2025-08-04T01:11:01Z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23D4DDCF6DC94B95ACD1E5BB457A8705</vt:lpwstr>
  </property>
  <property fmtid="{D5CDD505-2E9C-101B-9397-08002B2CF9AE}" pid="3" name="KSOProductBuildVer">
    <vt:lpwstr>2052-12.1.0.21915</vt:lpwstr>
  </property>
</Properties>
</file>