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7" r:id="rId4"/>
    <p:sldId id="259" r:id="rId5"/>
    <p:sldId id="258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79" r:id="rId26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95" userDrawn="1">
          <p15:clr>
            <a:srgbClr val="A4A3A4"/>
          </p15:clr>
        </p15:guide>
        <p15:guide id="2" pos="3841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DCDCDC"/>
    <a:srgbClr val="F0F0F0"/>
    <a:srgbClr val="E6E6E6"/>
    <a:srgbClr val="C8C8C8"/>
    <a:srgbClr val="FAFAFA"/>
    <a:srgbClr val="BEBEB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778" autoAdjust="0"/>
    <p:restoredTop sz="94660"/>
  </p:normalViewPr>
  <p:slideViewPr>
    <p:cSldViewPr snapToGrid="0">
      <p:cViewPr varScale="1">
        <p:scale>
          <a:sx n="99" d="100"/>
          <a:sy n="99" d="100"/>
        </p:scale>
        <p:origin x="84" y="582"/>
      </p:cViewPr>
      <p:guideLst>
        <p:guide orient="horz" pos="2195"/>
        <p:guide pos="3841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92" d="100"/>
          <a:sy n="92" d="100"/>
        </p:scale>
        <p:origin x="2550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9" Type="http://schemas.openxmlformats.org/officeDocument/2006/relationships/tableStyles" Target="tableStyles.xml"/><Relationship Id="rId28" Type="http://schemas.openxmlformats.org/officeDocument/2006/relationships/viewProps" Target="viewProps.xml"/><Relationship Id="rId27" Type="http://schemas.openxmlformats.org/officeDocument/2006/relationships/presProps" Target="presProps.xml"/><Relationship Id="rId26" Type="http://schemas.openxmlformats.org/officeDocument/2006/relationships/slide" Target="slides/slide24.xml"/><Relationship Id="rId25" Type="http://schemas.openxmlformats.org/officeDocument/2006/relationships/slide" Target="slides/slide23.xml"/><Relationship Id="rId24" Type="http://schemas.openxmlformats.org/officeDocument/2006/relationships/slide" Target="slides/slide22.xml"/><Relationship Id="rId23" Type="http://schemas.openxmlformats.org/officeDocument/2006/relationships/slide" Target="slides/slide21.xml"/><Relationship Id="rId22" Type="http://schemas.openxmlformats.org/officeDocument/2006/relationships/slide" Target="slides/slide20.xml"/><Relationship Id="rId21" Type="http://schemas.openxmlformats.org/officeDocument/2006/relationships/slide" Target="slides/slide19.xml"/><Relationship Id="rId20" Type="http://schemas.openxmlformats.org/officeDocument/2006/relationships/slide" Target="slides/slide18.xml"/><Relationship Id="rId2" Type="http://schemas.openxmlformats.org/officeDocument/2006/relationships/theme" Target="theme/theme1.xml"/><Relationship Id="rId19" Type="http://schemas.openxmlformats.org/officeDocument/2006/relationships/slide" Target="slides/slide17.xml"/><Relationship Id="rId18" Type="http://schemas.openxmlformats.org/officeDocument/2006/relationships/slide" Target="slides/slide16.xml"/><Relationship Id="rId17" Type="http://schemas.openxmlformats.org/officeDocument/2006/relationships/slide" Target="slides/slide15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6" Type="http://schemas.openxmlformats.org/officeDocument/2006/relationships/tags" Target="../tags/tag5.xml"/><Relationship Id="rId5" Type="http://schemas.openxmlformats.org/officeDocument/2006/relationships/tags" Target="../tags/tag4.xml"/><Relationship Id="rId4" Type="http://schemas.openxmlformats.org/officeDocument/2006/relationships/tags" Target="../tags/tag3.xml"/><Relationship Id="rId3" Type="http://schemas.openxmlformats.org/officeDocument/2006/relationships/tags" Target="../tags/tag2.xml"/><Relationship Id="rId2" Type="http://schemas.openxmlformats.org/officeDocument/2006/relationships/tags" Target="../tags/tag1.xml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5" Type="http://schemas.openxmlformats.org/officeDocument/2006/relationships/tags" Target="../tags/tag51.xml"/><Relationship Id="rId4" Type="http://schemas.openxmlformats.org/officeDocument/2006/relationships/tags" Target="../tags/tag50.xml"/><Relationship Id="rId3" Type="http://schemas.openxmlformats.org/officeDocument/2006/relationships/tags" Target="../tags/tag49.xml"/><Relationship Id="rId2" Type="http://schemas.openxmlformats.org/officeDocument/2006/relationships/tags" Target="../tags/tag48.xml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6" Type="http://schemas.openxmlformats.org/officeDocument/2006/relationships/tags" Target="../tags/tag56.xml"/><Relationship Id="rId5" Type="http://schemas.openxmlformats.org/officeDocument/2006/relationships/tags" Target="../tags/tag55.xml"/><Relationship Id="rId4" Type="http://schemas.openxmlformats.org/officeDocument/2006/relationships/tags" Target="../tags/tag54.xml"/><Relationship Id="rId3" Type="http://schemas.openxmlformats.org/officeDocument/2006/relationships/tags" Target="../tags/tag53.xml"/><Relationship Id="rId2" Type="http://schemas.openxmlformats.org/officeDocument/2006/relationships/tags" Target="../tags/tag52.xml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6" Type="http://schemas.openxmlformats.org/officeDocument/2006/relationships/tags" Target="../tags/tag10.xml"/><Relationship Id="rId5" Type="http://schemas.openxmlformats.org/officeDocument/2006/relationships/tags" Target="../tags/tag9.xml"/><Relationship Id="rId4" Type="http://schemas.openxmlformats.org/officeDocument/2006/relationships/tags" Target="../tags/tag8.xml"/><Relationship Id="rId3" Type="http://schemas.openxmlformats.org/officeDocument/2006/relationships/tags" Target="../tags/tag7.xml"/><Relationship Id="rId2" Type="http://schemas.openxmlformats.org/officeDocument/2006/relationships/tags" Target="../tags/tag6.xml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6" Type="http://schemas.openxmlformats.org/officeDocument/2006/relationships/tags" Target="../tags/tag15.xml"/><Relationship Id="rId5" Type="http://schemas.openxmlformats.org/officeDocument/2006/relationships/tags" Target="../tags/tag14.xml"/><Relationship Id="rId4" Type="http://schemas.openxmlformats.org/officeDocument/2006/relationships/tags" Target="../tags/tag13.xml"/><Relationship Id="rId3" Type="http://schemas.openxmlformats.org/officeDocument/2006/relationships/tags" Target="../tags/tag12.xml"/><Relationship Id="rId2" Type="http://schemas.openxmlformats.org/officeDocument/2006/relationships/tags" Target="../tags/tag11.xml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7" Type="http://schemas.openxmlformats.org/officeDocument/2006/relationships/tags" Target="../tags/tag21.xml"/><Relationship Id="rId6" Type="http://schemas.openxmlformats.org/officeDocument/2006/relationships/tags" Target="../tags/tag20.xml"/><Relationship Id="rId5" Type="http://schemas.openxmlformats.org/officeDocument/2006/relationships/tags" Target="../tags/tag19.xml"/><Relationship Id="rId4" Type="http://schemas.openxmlformats.org/officeDocument/2006/relationships/tags" Target="../tags/tag18.xml"/><Relationship Id="rId3" Type="http://schemas.openxmlformats.org/officeDocument/2006/relationships/tags" Target="../tags/tag17.xml"/><Relationship Id="rId2" Type="http://schemas.openxmlformats.org/officeDocument/2006/relationships/tags" Target="../tags/tag16.xml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9" Type="http://schemas.openxmlformats.org/officeDocument/2006/relationships/tags" Target="../tags/tag29.xml"/><Relationship Id="rId8" Type="http://schemas.openxmlformats.org/officeDocument/2006/relationships/tags" Target="../tags/tag28.xml"/><Relationship Id="rId7" Type="http://schemas.openxmlformats.org/officeDocument/2006/relationships/tags" Target="../tags/tag27.xml"/><Relationship Id="rId6" Type="http://schemas.openxmlformats.org/officeDocument/2006/relationships/tags" Target="../tags/tag26.xml"/><Relationship Id="rId5" Type="http://schemas.openxmlformats.org/officeDocument/2006/relationships/tags" Target="../tags/tag25.xml"/><Relationship Id="rId4" Type="http://schemas.openxmlformats.org/officeDocument/2006/relationships/tags" Target="../tags/tag24.xml"/><Relationship Id="rId3" Type="http://schemas.openxmlformats.org/officeDocument/2006/relationships/tags" Target="../tags/tag23.xml"/><Relationship Id="rId2" Type="http://schemas.openxmlformats.org/officeDocument/2006/relationships/tags" Target="../tags/tag22.xml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5" Type="http://schemas.openxmlformats.org/officeDocument/2006/relationships/tags" Target="../tags/tag33.xml"/><Relationship Id="rId4" Type="http://schemas.openxmlformats.org/officeDocument/2006/relationships/tags" Target="../tags/tag32.xml"/><Relationship Id="rId3" Type="http://schemas.openxmlformats.org/officeDocument/2006/relationships/tags" Target="../tags/tag31.xml"/><Relationship Id="rId2" Type="http://schemas.openxmlformats.org/officeDocument/2006/relationships/tags" Target="../tags/tag30.xml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4" Type="http://schemas.openxmlformats.org/officeDocument/2006/relationships/tags" Target="../tags/tag36.xml"/><Relationship Id="rId3" Type="http://schemas.openxmlformats.org/officeDocument/2006/relationships/tags" Target="../tags/tag35.xml"/><Relationship Id="rId2" Type="http://schemas.openxmlformats.org/officeDocument/2006/relationships/tags" Target="../tags/tag34.xml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7" Type="http://schemas.openxmlformats.org/officeDocument/2006/relationships/tags" Target="../tags/tag42.xml"/><Relationship Id="rId6" Type="http://schemas.openxmlformats.org/officeDocument/2006/relationships/tags" Target="../tags/tag41.xml"/><Relationship Id="rId5" Type="http://schemas.openxmlformats.org/officeDocument/2006/relationships/tags" Target="../tags/tag40.xml"/><Relationship Id="rId4" Type="http://schemas.openxmlformats.org/officeDocument/2006/relationships/tags" Target="../tags/tag39.xml"/><Relationship Id="rId3" Type="http://schemas.openxmlformats.org/officeDocument/2006/relationships/tags" Target="../tags/tag38.xml"/><Relationship Id="rId2" Type="http://schemas.openxmlformats.org/officeDocument/2006/relationships/tags" Target="../tags/tag37.xml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6" Type="http://schemas.openxmlformats.org/officeDocument/2006/relationships/tags" Target="../tags/tag47.xml"/><Relationship Id="rId5" Type="http://schemas.openxmlformats.org/officeDocument/2006/relationships/tags" Target="../tags/tag46.xml"/><Relationship Id="rId4" Type="http://schemas.openxmlformats.org/officeDocument/2006/relationships/tags" Target="../tags/tag45.xml"/><Relationship Id="rId3" Type="http://schemas.openxmlformats.org/officeDocument/2006/relationships/tags" Target="../tags/tag44.xml"/><Relationship Id="rId2" Type="http://schemas.openxmlformats.org/officeDocument/2006/relationships/tags" Target="../tags/tag43.xml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  <p:custDataLst>
              <p:tags r:id="rId2"/>
            </p:custDataLst>
          </p:nvPr>
        </p:nvSpPr>
        <p:spPr>
          <a:xfrm>
            <a:off x="1198800" y="914400"/>
            <a:ext cx="9799200" cy="2570400"/>
          </a:xfrm>
        </p:spPr>
        <p:txBody>
          <a:bodyPr lIns="90000" tIns="46800" rIns="90000" bIns="46800" anchor="b" anchorCtr="0">
            <a:normAutofit/>
          </a:bodyPr>
          <a:lstStyle>
            <a:lvl1pPr algn="ctr">
              <a:defRPr sz="6000"/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  <p:custDataLst>
              <p:tags r:id="rId3"/>
            </p:custDataLst>
          </p:nvPr>
        </p:nvSpPr>
        <p:spPr>
          <a:xfrm>
            <a:off x="1198800" y="3560400"/>
            <a:ext cx="9799200" cy="1472400"/>
          </a:xfrm>
        </p:spPr>
        <p:txBody>
          <a:bodyPr lIns="90000" tIns="46800" rIns="90000" bIns="46800">
            <a:normAutofit/>
          </a:bodyPr>
          <a:lstStyle>
            <a:lvl1pPr marL="0" indent="0" algn="ctr">
              <a:lnSpc>
                <a:spcPct val="110000"/>
              </a:lnSpc>
              <a:buNone/>
              <a:defRPr sz="2400" spc="2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单击此处编辑母版副标题样式</a:t>
            </a:r>
            <a:endParaRPr lang="zh-CN" altLang="en-US" dirty="0"/>
          </a:p>
        </p:txBody>
      </p:sp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5"/>
            </p:custDataLst>
          </p:nvPr>
        </p:nvSpPr>
        <p:spPr>
          <a:xfrm>
            <a:off x="608400" y="774000"/>
            <a:ext cx="10972800" cy="5482800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5"/>
            </p:custDataLst>
          </p:nvPr>
        </p:nvSpPr>
        <p:spPr>
          <a:xfrm>
            <a:off x="1198800" y="2484000"/>
            <a:ext cx="9799200" cy="1018800"/>
          </a:xfrm>
        </p:spPr>
        <p:txBody>
          <a:bodyPr vert="horz" lIns="90000" tIns="46800" rIns="90000" bIns="46800" rtlCol="0" anchor="t" anchorCtr="0">
            <a:normAutofit/>
          </a:bodyPr>
          <a:lstStyle>
            <a:lvl1pPr algn="ctr">
              <a:defRPr sz="6000"/>
            </a:lvl1pPr>
          </a:lstStyle>
          <a:p>
            <a:pPr lvl="0"/>
            <a:r>
              <a:rPr lang="zh-CN" altLang="en-US" smtClean="0"/>
              <a:t>单击此处编辑标题</a:t>
            </a:r>
            <a:endParaRPr lang="zh-CN" altLang="en-US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6"/>
            </p:custDataLst>
          </p:nvPr>
        </p:nvSpPr>
        <p:spPr>
          <a:xfrm>
            <a:off x="1198800" y="3560400"/>
            <a:ext cx="9799200" cy="471600"/>
          </a:xfrm>
        </p:spPr>
        <p:txBody>
          <a:bodyPr lIns="90000" tIns="46800" rIns="90000" bIns="46800">
            <a:normAutofit/>
          </a:bodyPr>
          <a:lstStyle>
            <a:lvl1pPr algn="ctr">
              <a:lnSpc>
                <a:spcPct val="110000"/>
              </a:lnSpc>
              <a:buNone/>
              <a:defRPr sz="2400" spc="200"/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608400" y="1490400"/>
            <a:ext cx="10969200" cy="4759200"/>
          </a:xfr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2"/>
            </p:custDataLst>
          </p:nvPr>
        </p:nvSpPr>
        <p:spPr>
          <a:xfrm>
            <a:off x="1990800" y="3848400"/>
            <a:ext cx="7768800" cy="766800"/>
          </a:xfrm>
        </p:spPr>
        <p:txBody>
          <a:bodyPr lIns="90000" tIns="46800" rIns="90000" bIns="46800" anchor="b" anchorCtr="0">
            <a:normAutofit/>
          </a:bodyPr>
          <a:lstStyle>
            <a:lvl1pPr>
              <a:defRPr sz="4400"/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1990800" y="4615200"/>
            <a:ext cx="7768800" cy="867600"/>
          </a:xfrm>
        </p:spPr>
        <p:txBody>
          <a:bodyPr lIns="90000" tIns="46800" rIns="90000" bIns="46800">
            <a:normAutofit/>
          </a:bodyPr>
          <a:lstStyle>
            <a:lvl1pPr marL="0" indent="0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3"/>
            </p:custDataLst>
          </p:nvPr>
        </p:nvSpPr>
        <p:spPr>
          <a:xfrm>
            <a:off x="608400" y="1501200"/>
            <a:ext cx="5176800" cy="4748400"/>
          </a:xfr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411600" y="1501200"/>
            <a:ext cx="5176800" cy="4748400"/>
          </a:xfrm>
        </p:spPr>
        <p:txBody>
          <a:bodyPr lIns="90000" tIns="46800" rIns="90000" bIns="4680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608400" y="1429200"/>
            <a:ext cx="5342400" cy="381600"/>
          </a:xfrm>
        </p:spPr>
        <p:txBody>
          <a:bodyPr lIns="101600" tIns="38100" rIns="76200" bIns="3810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0840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5"/>
            </p:custDataLst>
          </p:nvPr>
        </p:nvSpPr>
        <p:spPr>
          <a:xfrm>
            <a:off x="6235750" y="1421729"/>
            <a:ext cx="5342400" cy="381600"/>
          </a:xfrm>
        </p:spPr>
        <p:txBody>
          <a:bodyPr vert="horz" lIns="101600" tIns="38100" rIns="76200" bIns="38100" rtlCol="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单击此处编辑文本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6"/>
            </p:custDataLst>
          </p:nvPr>
        </p:nvSpPr>
        <p:spPr>
          <a:xfrm>
            <a:off x="623575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2"/>
            </p:custDataLst>
          </p:nvPr>
        </p:nvSpPr>
        <p:spPr>
          <a:xfrm>
            <a:off x="608400" y="1555200"/>
            <a:ext cx="5233077" cy="4608000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3"/>
            </p:custDataLst>
          </p:nvPr>
        </p:nvSpPr>
        <p:spPr>
          <a:xfrm>
            <a:off x="6350400" y="1555200"/>
            <a:ext cx="5227200" cy="4608000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9EFD9D74-47D9-4702-A33C-335B63B48DBF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FABC47A4-756D-490B-A52F-7D9E2C9FC05F}" type="slidenum">
              <a:rPr lang="zh-CN" altLang="en-US" smtClean="0"/>
            </a:fld>
            <a:endParaRPr lang="zh-CN" altLang="en-US"/>
          </a:p>
        </p:txBody>
      </p:sp>
      <p:sp>
        <p:nvSpPr>
          <p:cNvPr id="9" name="标题 8"/>
          <p:cNvSpPr>
            <a:spLocks noGrp="1"/>
          </p:cNvSpPr>
          <p:nvPr>
            <p:ph type="title"/>
            <p:custDataLst>
              <p:tags r:id="rId7"/>
            </p:custDataLst>
          </p:nvPr>
        </p:nvSpPr>
        <p:spPr/>
        <p:txBody>
          <a:bodyPr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 hasCustomPrompt="1"/>
            <p:custDataLst>
              <p:tags r:id="rId2"/>
            </p:custDataLst>
          </p:nvPr>
        </p:nvSpPr>
        <p:spPr>
          <a:xfrm>
            <a:off x="10234800" y="914400"/>
            <a:ext cx="1044000" cy="5029200"/>
          </a:xfrm>
        </p:spPr>
        <p:txBody>
          <a:bodyPr vert="eaVert" lIns="90000" tIns="46800" rIns="90000" bIns="46800" rtlCol="0" anchor="ctr" anchorCtr="0">
            <a:normAutofit/>
          </a:bodyPr>
          <a:lstStyle>
            <a:lvl1pPr>
              <a:buNone/>
              <a:defRPr sz="2800"/>
            </a:lvl1pPr>
          </a:lstStyle>
          <a:p>
            <a:pPr lvl="0"/>
            <a:r>
              <a:rPr lang="zh-CN" altLang="en-US" smtClean="0"/>
              <a:t>单击此处编辑标题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3"/>
            </p:custDataLst>
          </p:nvPr>
        </p:nvSpPr>
        <p:spPr>
          <a:xfrm>
            <a:off x="914400" y="914400"/>
            <a:ext cx="9169200" cy="5029200"/>
          </a:xfrm>
        </p:spPr>
        <p:txBody>
          <a:bodyPr vert="eaVert" lIns="46800" tIns="46800" rIns="46800" bIns="46800"/>
          <a:lstStyle>
            <a:lvl1pPr marL="228600" indent="-228600">
              <a:spcAft>
                <a:spcPts val="1000"/>
              </a:spcAft>
              <a:defRPr spc="300"/>
            </a:lvl1pPr>
            <a:lvl2pPr marL="685800" indent="-228600">
              <a:defRPr spc="300"/>
            </a:lvl2pPr>
            <a:lvl3pPr marL="1143000" indent="-228600">
              <a:defRPr spc="300"/>
            </a:lvl3pPr>
            <a:lvl4pPr marL="1600200" indent="-228600">
              <a:defRPr spc="300"/>
            </a:lvl4pPr>
            <a:lvl5pPr marL="2057400" indent="-228600">
              <a:defRPr spc="300"/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8" Type="http://schemas.openxmlformats.org/officeDocument/2006/relationships/theme" Target="../theme/theme1.xml"/><Relationship Id="rId17" Type="http://schemas.openxmlformats.org/officeDocument/2006/relationships/tags" Target="../tags/tag62.xml"/><Relationship Id="rId16" Type="http://schemas.openxmlformats.org/officeDocument/2006/relationships/tags" Target="../tags/tag61.xml"/><Relationship Id="rId15" Type="http://schemas.openxmlformats.org/officeDocument/2006/relationships/tags" Target="../tags/tag60.xml"/><Relationship Id="rId14" Type="http://schemas.openxmlformats.org/officeDocument/2006/relationships/tags" Target="../tags/tag59.xml"/><Relationship Id="rId13" Type="http://schemas.openxmlformats.org/officeDocument/2006/relationships/tags" Target="../tags/tag58.xml"/><Relationship Id="rId12" Type="http://schemas.openxmlformats.org/officeDocument/2006/relationships/tags" Target="../tags/tag57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12"/>
            </p:custDataLst>
          </p:nvPr>
        </p:nvSpPr>
        <p:spPr>
          <a:xfrm>
            <a:off x="608400" y="608400"/>
            <a:ext cx="10969200" cy="705600"/>
          </a:xfrm>
          <a:prstGeom prst="rect">
            <a:avLst/>
          </a:prstGeom>
        </p:spPr>
        <p:txBody>
          <a:bodyPr vert="horz" lIns="90170" tIns="46990" rIns="90170" bIns="46990" rtlCol="0" anchor="ctr" anchorCtr="0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13"/>
            </p:custDataLst>
          </p:nvPr>
        </p:nvSpPr>
        <p:spPr>
          <a:xfrm>
            <a:off x="608400" y="1490400"/>
            <a:ext cx="10969200" cy="4759200"/>
          </a:xfrm>
          <a:prstGeom prst="rect">
            <a:avLst/>
          </a:prstGeo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14"/>
            </p:custDataLst>
          </p:nvPr>
        </p:nvSpPr>
        <p:spPr>
          <a:xfrm>
            <a:off x="6120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15"/>
            </p:custDataLst>
          </p:nvPr>
        </p:nvSpPr>
        <p:spPr>
          <a:xfrm>
            <a:off x="4116000" y="6314400"/>
            <a:ext cx="396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16"/>
            </p:custDataLst>
          </p:nvPr>
        </p:nvSpPr>
        <p:spPr>
          <a:xfrm>
            <a:off x="88776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  <p:custDataLst>
      <p:tags r:id="rId17"/>
    </p:custData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3600" b="0" u="none" strike="noStrike" kern="1200" cap="none" spc="300" normalizeH="0" baseline="0">
          <a:solidFill>
            <a:schemeClr val="tx1">
              <a:lumMod val="85000"/>
              <a:lumOff val="15000"/>
            </a:schemeClr>
          </a:solidFill>
          <a:uFillTx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●"/>
        <a:defRPr sz="18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1pPr>
      <a:lvl2pPr marL="6858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tabLst>
          <a:tab pos="1609725" algn="l"/>
          <a:tab pos="1609725" algn="l"/>
          <a:tab pos="1609725" algn="l"/>
          <a:tab pos="1609725" algn="l"/>
        </a:tabLst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2pPr>
      <a:lvl3pPr marL="11430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3pPr>
      <a:lvl4pPr marL="16002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Wingdings" panose="05000000000000000000" charset="0"/>
        <a:buChar char="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4pPr>
      <a:lvl5pPr marL="20574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6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72.xml"/><Relationship Id="rId1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73.xml"/><Relationship Id="rId1" Type="http://schemas.openxmlformats.org/officeDocument/2006/relationships/image" Target="../media/image1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74.xml"/><Relationship Id="rId1" Type="http://schemas.openxmlformats.org/officeDocument/2006/relationships/image" Target="../media/image1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75.xml"/><Relationship Id="rId1" Type="http://schemas.openxmlformats.org/officeDocument/2006/relationships/image" Target="../media/image1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76.xml"/><Relationship Id="rId1" Type="http://schemas.openxmlformats.org/officeDocument/2006/relationships/image" Target="../media/image1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77.xml"/><Relationship Id="rId1" Type="http://schemas.openxmlformats.org/officeDocument/2006/relationships/image" Target="../media/image1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78.xml"/><Relationship Id="rId1" Type="http://schemas.openxmlformats.org/officeDocument/2006/relationships/image" Target="../media/image1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79.xml"/><Relationship Id="rId1" Type="http://schemas.openxmlformats.org/officeDocument/2006/relationships/image" Target="../media/image16.png"/></Relationships>
</file>

<file path=ppt/slides/_rels/slide18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openxmlformats.org/officeDocument/2006/relationships/tags" Target="../tags/tag80.xml"/><Relationship Id="rId2" Type="http://schemas.openxmlformats.org/officeDocument/2006/relationships/image" Target="../media/image18.png"/><Relationship Id="rId1" Type="http://schemas.openxmlformats.org/officeDocument/2006/relationships/image" Target="../media/image17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81.xml"/><Relationship Id="rId1" Type="http://schemas.openxmlformats.org/officeDocument/2006/relationships/image" Target="../media/image1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64.xml"/><Relationship Id="rId1" Type="http://schemas.openxmlformats.org/officeDocument/2006/relationships/image" Target="../media/image1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82.xml"/><Relationship Id="rId1" Type="http://schemas.openxmlformats.org/officeDocument/2006/relationships/image" Target="../media/image20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83.xml"/><Relationship Id="rId1" Type="http://schemas.openxmlformats.org/officeDocument/2006/relationships/image" Target="../media/image21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84.xml"/><Relationship Id="rId1" Type="http://schemas.openxmlformats.org/officeDocument/2006/relationships/image" Target="../media/image22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85.xml"/><Relationship Id="rId1" Type="http://schemas.openxmlformats.org/officeDocument/2006/relationships/image" Target="../media/image23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86.xml"/><Relationship Id="rId1" Type="http://schemas.openxmlformats.org/officeDocument/2006/relationships/image" Target="../media/image2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65.xml"/><Relationship Id="rId1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66.xml"/><Relationship Id="rId1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67.xml"/><Relationship Id="rId1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68.xml"/><Relationship Id="rId1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69.xml"/><Relationship Id="rId1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70.xml"/><Relationship Id="rId1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71.xml"/><Relationship Id="rId1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3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p>
            <a:pPr algn="ctr">
              <a:lnSpc>
                <a:spcPct val="140000"/>
              </a:lnSpc>
            </a:pPr>
            <a:r>
              <a:rPr lang="zh-CN" altLang="en-US" sz="7200" b="1"/>
              <a:t>宏華社區總管</a:t>
            </a:r>
            <a:endParaRPr lang="zh-CN" altLang="en-US" sz="7200" b="1"/>
          </a:p>
        </p:txBody>
      </p:sp>
      <p:sp>
        <p:nvSpPr>
          <p:cNvPr id="6" name="副标题 5"/>
          <p:cNvSpPr>
            <a:spLocks noGrp="1"/>
          </p:cNvSpPr>
          <p:nvPr>
            <p:ph type="subTitle" idx="1"/>
          </p:nvPr>
        </p:nvSpPr>
        <p:spPr/>
        <p:txBody>
          <a:bodyPr/>
          <a:p>
            <a:r>
              <a:rPr lang="zh-TW" altLang="zh-CN">
                <a:solidFill>
                  <a:schemeClr val="accent2">
                    <a:lumMod val="75000"/>
                  </a:schemeClr>
                </a:solidFill>
              </a:rPr>
              <a:t>後台</a:t>
            </a:r>
            <a:r>
              <a:rPr lang="zh-CN" altLang="en-US">
                <a:solidFill>
                  <a:schemeClr val="accent2">
                    <a:lumMod val="75000"/>
                  </a:schemeClr>
                </a:solidFill>
              </a:rPr>
              <a:t>操作手冊</a:t>
            </a:r>
            <a:r>
              <a:rPr lang="en-US" altLang="zh-CN">
                <a:solidFill>
                  <a:schemeClr val="accent2">
                    <a:lumMod val="75000"/>
                  </a:schemeClr>
                </a:solidFill>
              </a:rPr>
              <a:t>-</a:t>
            </a:r>
            <a:r>
              <a:rPr lang="zh-CN" altLang="en-US">
                <a:solidFill>
                  <a:schemeClr val="accent2">
                    <a:lumMod val="75000"/>
                  </a:schemeClr>
                </a:solidFill>
              </a:rPr>
              <a:t>物業端</a:t>
            </a:r>
            <a:br>
              <a:rPr lang="zh-CN" altLang="en-US">
                <a:solidFill>
                  <a:schemeClr val="accent2">
                    <a:lumMod val="75000"/>
                  </a:schemeClr>
                </a:solidFill>
              </a:rPr>
            </a:br>
            <a:r>
              <a:rPr lang="en-US" altLang="zh-CN">
                <a:solidFill>
                  <a:schemeClr val="accent2">
                    <a:lumMod val="75000"/>
                  </a:schemeClr>
                </a:solidFill>
              </a:rPr>
              <a:t>2025/07/28</a:t>
            </a:r>
            <a:endParaRPr lang="en-US" altLang="zh-CN">
              <a:solidFill>
                <a:schemeClr val="accent2">
                  <a:lumMod val="75000"/>
                </a:schemeClr>
              </a:solidFill>
            </a:endParaRPr>
          </a:p>
        </p:txBody>
      </p:sp>
    </p:spTree>
    <p:custDataLst>
      <p:tags r:id="rId1"/>
    </p:custData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本框 5"/>
          <p:cNvSpPr txBox="1"/>
          <p:nvPr/>
        </p:nvSpPr>
        <p:spPr>
          <a:xfrm>
            <a:off x="133350" y="141605"/>
            <a:ext cx="744791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TW" altLang="zh-CN" sz="2800" b="1">
                <a:latin typeface="微软雅黑" panose="020B0503020204020204" charset="-122"/>
                <a:ea typeface="微软雅黑" panose="020B0503020204020204" charset="-122"/>
              </a:rPr>
              <a:t>系統管理</a:t>
            </a:r>
            <a:r>
              <a:rPr lang="en-US" altLang="zh-TW" sz="2800" b="1">
                <a:latin typeface="微软雅黑" panose="020B0503020204020204" charset="-122"/>
                <a:ea typeface="微软雅黑" panose="020B0503020204020204" charset="-122"/>
              </a:rPr>
              <a:t>-</a:t>
            </a:r>
            <a:r>
              <a:rPr lang="zh-TW" altLang="en-US" sz="2800" b="1">
                <a:latin typeface="微软雅黑" panose="020B0503020204020204" charset="-122"/>
                <a:ea typeface="PMingLiU" panose="02020500000000000000" charset="-120"/>
              </a:rPr>
              <a:t>物業人員管理</a:t>
            </a:r>
            <a:r>
              <a:rPr lang="en-US" altLang="zh-TW" sz="2800" b="1">
                <a:latin typeface="微软雅黑" panose="020B0503020204020204" charset="-122"/>
                <a:ea typeface="PMingLiU" panose="02020500000000000000" charset="-120"/>
              </a:rPr>
              <a:t>-</a:t>
            </a:r>
            <a:r>
              <a:rPr lang="zh-TW" altLang="en-US" sz="2800" b="1">
                <a:latin typeface="微软雅黑" panose="020B0503020204020204" charset="-122"/>
                <a:ea typeface="PMingLiU" panose="02020500000000000000" charset="-120"/>
              </a:rPr>
              <a:t>匯入模板，匯入</a:t>
            </a:r>
            <a:endParaRPr lang="zh-TW" altLang="en-US" sz="2800" b="1">
              <a:latin typeface="微软雅黑" panose="020B0503020204020204" charset="-122"/>
              <a:ea typeface="PMingLiU" panose="02020500000000000000" charset="-120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54965" y="1133475"/>
            <a:ext cx="10623550" cy="5213350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本框 5"/>
          <p:cNvSpPr txBox="1"/>
          <p:nvPr/>
        </p:nvSpPr>
        <p:spPr>
          <a:xfrm>
            <a:off x="133350" y="141605"/>
            <a:ext cx="744791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TW" altLang="zh-CN" sz="2800" b="1">
                <a:latin typeface="微软雅黑" panose="020B0503020204020204" charset="-122"/>
                <a:ea typeface="微软雅黑" panose="020B0503020204020204" charset="-122"/>
              </a:rPr>
              <a:t>系統管理</a:t>
            </a:r>
            <a:r>
              <a:rPr lang="en-US" altLang="zh-TW" sz="2800" b="1">
                <a:latin typeface="微软雅黑" panose="020B0503020204020204" charset="-122"/>
                <a:ea typeface="微软雅黑" panose="020B0503020204020204" charset="-122"/>
              </a:rPr>
              <a:t>-</a:t>
            </a:r>
            <a:r>
              <a:rPr lang="zh-TW" altLang="en-US" sz="2800" b="1">
                <a:latin typeface="微软雅黑" panose="020B0503020204020204" charset="-122"/>
                <a:ea typeface="PMingLiU" panose="02020500000000000000" charset="-120"/>
              </a:rPr>
              <a:t>物業人員管理</a:t>
            </a:r>
            <a:r>
              <a:rPr lang="en-US" altLang="zh-TW" sz="2800" b="1">
                <a:latin typeface="微软雅黑" panose="020B0503020204020204" charset="-122"/>
                <a:ea typeface="PMingLiU" panose="02020500000000000000" charset="-120"/>
              </a:rPr>
              <a:t>-</a:t>
            </a:r>
            <a:r>
              <a:rPr lang="zh-TW" altLang="en-US" sz="2800" b="1">
                <a:latin typeface="微软雅黑" panose="020B0503020204020204" charset="-122"/>
                <a:ea typeface="PMingLiU" panose="02020500000000000000" charset="-120"/>
              </a:rPr>
              <a:t>新增</a:t>
            </a:r>
            <a:endParaRPr lang="en-US" altLang="zh-TW" sz="2800" b="1">
              <a:latin typeface="微软雅黑" panose="020B0503020204020204" charset="-122"/>
              <a:ea typeface="PMingLiU" panose="02020500000000000000" charset="-120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17475" y="990600"/>
            <a:ext cx="11957050" cy="4876800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本框 5"/>
          <p:cNvSpPr txBox="1"/>
          <p:nvPr/>
        </p:nvSpPr>
        <p:spPr>
          <a:xfrm>
            <a:off x="133350" y="141605"/>
            <a:ext cx="744791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TW" altLang="zh-CN" sz="2800" b="1">
                <a:latin typeface="微软雅黑" panose="020B0503020204020204" charset="-122"/>
                <a:ea typeface="微软雅黑" panose="020B0503020204020204" charset="-122"/>
              </a:rPr>
              <a:t>系統管理</a:t>
            </a:r>
            <a:r>
              <a:rPr lang="en-US" altLang="zh-TW" sz="2800" b="1">
                <a:latin typeface="微软雅黑" panose="020B0503020204020204" charset="-122"/>
                <a:ea typeface="微软雅黑" panose="020B0503020204020204" charset="-122"/>
              </a:rPr>
              <a:t>-</a:t>
            </a:r>
            <a:r>
              <a:rPr lang="zh-TW" altLang="en-US" sz="2800" b="1">
                <a:latin typeface="微软雅黑" panose="020B0503020204020204" charset="-122"/>
                <a:ea typeface="PMingLiU" panose="02020500000000000000" charset="-120"/>
              </a:rPr>
              <a:t>物業人員管理</a:t>
            </a:r>
            <a:r>
              <a:rPr lang="en-US" altLang="zh-TW" sz="2800" b="1">
                <a:latin typeface="微软雅黑" panose="020B0503020204020204" charset="-122"/>
                <a:ea typeface="PMingLiU" panose="02020500000000000000" charset="-120"/>
              </a:rPr>
              <a:t>-</a:t>
            </a:r>
            <a:r>
              <a:rPr lang="zh-TW" altLang="en-US" sz="2800" b="1">
                <a:latin typeface="微软雅黑" panose="020B0503020204020204" charset="-122"/>
                <a:ea typeface="PMingLiU" panose="02020500000000000000" charset="-120"/>
              </a:rPr>
              <a:t>新增</a:t>
            </a:r>
            <a:endParaRPr lang="en-US" altLang="zh-TW" sz="2800" b="1">
              <a:latin typeface="微软雅黑" panose="020B0503020204020204" charset="-122"/>
              <a:ea typeface="PMingLiU" panose="02020500000000000000" charset="-120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228725" y="1809750"/>
            <a:ext cx="9734550" cy="3238500"/>
          </a:xfrm>
          <a:prstGeom prst="rect">
            <a:avLst/>
          </a:prstGeom>
        </p:spPr>
      </p:pic>
      <p:sp>
        <p:nvSpPr>
          <p:cNvPr id="9" name="文本框 8"/>
          <p:cNvSpPr txBox="1"/>
          <p:nvPr/>
        </p:nvSpPr>
        <p:spPr>
          <a:xfrm>
            <a:off x="31750" y="976630"/>
            <a:ext cx="949198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TW" altLang="zh-CN">
                <a:latin typeface="微软雅黑" panose="020B0503020204020204" charset="-122"/>
                <a:ea typeface="微软雅黑" panose="020B0503020204020204" charset="-122"/>
              </a:rPr>
              <a:t>身分與社區可以複選</a:t>
            </a:r>
            <a:endParaRPr lang="zh-TW" altLang="zh-CN"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  <p:custDataLst>
      <p:tags r:id="rId2"/>
    </p:custData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本框 5"/>
          <p:cNvSpPr txBox="1"/>
          <p:nvPr/>
        </p:nvSpPr>
        <p:spPr>
          <a:xfrm>
            <a:off x="133350" y="141605"/>
            <a:ext cx="406400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TW" altLang="zh-CN" sz="2800" b="1">
                <a:latin typeface="微软雅黑" panose="020B0503020204020204" charset="-122"/>
                <a:ea typeface="微软雅黑" panose="020B0503020204020204" charset="-122"/>
              </a:rPr>
              <a:t>系統管理</a:t>
            </a:r>
            <a:r>
              <a:rPr lang="en-US" altLang="zh-TW" sz="2800" b="1">
                <a:latin typeface="微软雅黑" panose="020B0503020204020204" charset="-122"/>
                <a:ea typeface="微软雅黑" panose="020B0503020204020204" charset="-122"/>
              </a:rPr>
              <a:t>-</a:t>
            </a:r>
            <a:r>
              <a:rPr lang="zh-TW" altLang="en-US" sz="2800" b="1">
                <a:latin typeface="微软雅黑" panose="020B0503020204020204" charset="-122"/>
                <a:ea typeface="PMingLiU" panose="02020500000000000000" charset="-120"/>
              </a:rPr>
              <a:t>合作店家管理</a:t>
            </a:r>
            <a:endParaRPr lang="zh-TW" altLang="en-US" sz="2800" b="1">
              <a:latin typeface="微软雅黑" panose="020B0503020204020204" charset="-122"/>
              <a:ea typeface="PMingLiU" panose="02020500000000000000" charset="-120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31750" y="976630"/>
            <a:ext cx="949198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TW" altLang="zh-CN">
                <a:latin typeface="微软雅黑" panose="020B0503020204020204" charset="-122"/>
                <a:ea typeface="微软雅黑" panose="020B0503020204020204" charset="-122"/>
              </a:rPr>
              <a:t>新增與編輯合作店家</a:t>
            </a:r>
            <a:endParaRPr lang="zh-TW" altLang="zh-CN">
              <a:latin typeface="微软雅黑" panose="020B0503020204020204" charset="-122"/>
              <a:ea typeface="微软雅黑" panose="020B0503020204020204" charset="-122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1430655"/>
            <a:ext cx="12153900" cy="4419600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本框 5"/>
          <p:cNvSpPr txBox="1"/>
          <p:nvPr/>
        </p:nvSpPr>
        <p:spPr>
          <a:xfrm>
            <a:off x="133350" y="141605"/>
            <a:ext cx="510349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TW" altLang="zh-CN" sz="2800" b="1">
                <a:latin typeface="微软雅黑" panose="020B0503020204020204" charset="-122"/>
                <a:ea typeface="微软雅黑" panose="020B0503020204020204" charset="-122"/>
              </a:rPr>
              <a:t>系統管理</a:t>
            </a:r>
            <a:r>
              <a:rPr lang="en-US" altLang="zh-TW" sz="2800" b="1">
                <a:latin typeface="微软雅黑" panose="020B0503020204020204" charset="-122"/>
                <a:ea typeface="微软雅黑" panose="020B0503020204020204" charset="-122"/>
              </a:rPr>
              <a:t>-</a:t>
            </a:r>
            <a:r>
              <a:rPr lang="zh-TW" altLang="en-US" sz="2800" b="1">
                <a:latin typeface="微软雅黑" panose="020B0503020204020204" charset="-122"/>
                <a:ea typeface="PMingLiU" panose="02020500000000000000" charset="-120"/>
              </a:rPr>
              <a:t>合作店家管理</a:t>
            </a:r>
            <a:r>
              <a:rPr lang="en-US" altLang="zh-TW" sz="2800" b="1">
                <a:latin typeface="微软雅黑" panose="020B0503020204020204" charset="-122"/>
                <a:ea typeface="PMingLiU" panose="02020500000000000000" charset="-120"/>
              </a:rPr>
              <a:t>-</a:t>
            </a:r>
            <a:r>
              <a:rPr lang="zh-TW" altLang="en-US" sz="2800" b="1">
                <a:latin typeface="微软雅黑" panose="020B0503020204020204" charset="-122"/>
                <a:ea typeface="PMingLiU" panose="02020500000000000000" charset="-120"/>
              </a:rPr>
              <a:t>新增</a:t>
            </a:r>
            <a:endParaRPr lang="zh-TW" altLang="en-US" sz="2800" b="1">
              <a:latin typeface="微软雅黑" panose="020B0503020204020204" charset="-122"/>
              <a:ea typeface="PMingLiU" panose="02020500000000000000" charset="-120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241425" y="942340"/>
            <a:ext cx="9709150" cy="5238750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本框 5"/>
          <p:cNvSpPr txBox="1"/>
          <p:nvPr/>
        </p:nvSpPr>
        <p:spPr>
          <a:xfrm>
            <a:off x="133350" y="141605"/>
            <a:ext cx="510349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TW" altLang="zh-CN" sz="2800" b="1">
                <a:latin typeface="微软雅黑" panose="020B0503020204020204" charset="-122"/>
                <a:ea typeface="微软雅黑" panose="020B0503020204020204" charset="-122"/>
              </a:rPr>
              <a:t>系統管理</a:t>
            </a:r>
            <a:r>
              <a:rPr lang="en-US" altLang="zh-TW" sz="2800" b="1">
                <a:latin typeface="微软雅黑" panose="020B0503020204020204" charset="-122"/>
                <a:ea typeface="微软雅黑" panose="020B0503020204020204" charset="-122"/>
              </a:rPr>
              <a:t>-</a:t>
            </a:r>
            <a:r>
              <a:rPr lang="zh-TW" altLang="en-US" sz="2800" b="1">
                <a:latin typeface="微软雅黑" panose="020B0503020204020204" charset="-122"/>
                <a:ea typeface="PMingLiU" panose="02020500000000000000" charset="-120"/>
              </a:rPr>
              <a:t>合作店家管理</a:t>
            </a:r>
            <a:r>
              <a:rPr lang="en-US" altLang="zh-TW" sz="2800" b="1">
                <a:latin typeface="微软雅黑" panose="020B0503020204020204" charset="-122"/>
                <a:ea typeface="PMingLiU" panose="02020500000000000000" charset="-120"/>
              </a:rPr>
              <a:t>-</a:t>
            </a:r>
            <a:r>
              <a:rPr lang="zh-TW" altLang="en-US" sz="2800" b="1">
                <a:latin typeface="微软雅黑" panose="020B0503020204020204" charset="-122"/>
                <a:ea typeface="PMingLiU" panose="02020500000000000000" charset="-120"/>
              </a:rPr>
              <a:t>新增</a:t>
            </a:r>
            <a:endParaRPr lang="zh-TW" altLang="en-US" sz="2800" b="1">
              <a:latin typeface="微软雅黑" panose="020B0503020204020204" charset="-122"/>
              <a:ea typeface="PMingLiU" panose="02020500000000000000" charset="-120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285875" y="866775"/>
            <a:ext cx="9620250" cy="5124450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本框 5"/>
          <p:cNvSpPr txBox="1"/>
          <p:nvPr/>
        </p:nvSpPr>
        <p:spPr>
          <a:xfrm>
            <a:off x="133350" y="141605"/>
            <a:ext cx="510349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TW" altLang="zh-CN" sz="2800" b="1">
                <a:latin typeface="微软雅黑" panose="020B0503020204020204" charset="-122"/>
                <a:ea typeface="微软雅黑" panose="020B0503020204020204" charset="-122"/>
              </a:rPr>
              <a:t>系統管理</a:t>
            </a:r>
            <a:r>
              <a:rPr lang="en-US" altLang="zh-TW" sz="2800" b="1">
                <a:latin typeface="微软雅黑" panose="020B0503020204020204" charset="-122"/>
                <a:ea typeface="微软雅黑" panose="020B0503020204020204" charset="-122"/>
              </a:rPr>
              <a:t>-</a:t>
            </a:r>
            <a:r>
              <a:rPr lang="zh-TW" altLang="en-US" sz="2800" b="1">
                <a:latin typeface="微软雅黑" panose="020B0503020204020204" charset="-122"/>
                <a:ea typeface="PMingLiU" panose="02020500000000000000" charset="-120"/>
              </a:rPr>
              <a:t>合作店家管理</a:t>
            </a:r>
            <a:r>
              <a:rPr lang="en-US" altLang="zh-TW" sz="2800" b="1">
                <a:latin typeface="微软雅黑" panose="020B0503020204020204" charset="-122"/>
                <a:ea typeface="PMingLiU" panose="02020500000000000000" charset="-120"/>
              </a:rPr>
              <a:t>-</a:t>
            </a:r>
            <a:r>
              <a:rPr lang="zh-TW" altLang="en-US" sz="2800" b="1">
                <a:latin typeface="微软雅黑" panose="020B0503020204020204" charset="-122"/>
                <a:ea typeface="PMingLiU" panose="02020500000000000000" charset="-120"/>
              </a:rPr>
              <a:t>編輯</a:t>
            </a:r>
            <a:endParaRPr lang="zh-TW" altLang="en-US" sz="2800" b="1">
              <a:latin typeface="微软雅黑" panose="020B0503020204020204" charset="-122"/>
              <a:ea typeface="PMingLiU" panose="02020500000000000000" charset="-120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238250" y="809625"/>
            <a:ext cx="9715500" cy="5238750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本框 5"/>
          <p:cNvSpPr txBox="1"/>
          <p:nvPr/>
        </p:nvSpPr>
        <p:spPr>
          <a:xfrm>
            <a:off x="133350" y="141605"/>
            <a:ext cx="406400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TW" altLang="zh-CN" sz="2800" b="1">
                <a:latin typeface="微软雅黑" panose="020B0503020204020204" charset="-122"/>
                <a:ea typeface="微软雅黑" panose="020B0503020204020204" charset="-122"/>
              </a:rPr>
              <a:t>系統管理</a:t>
            </a:r>
            <a:r>
              <a:rPr lang="en-US" altLang="zh-TW" sz="2800" b="1">
                <a:latin typeface="微软雅黑" panose="020B0503020204020204" charset="-122"/>
                <a:ea typeface="微软雅黑" panose="020B0503020204020204" charset="-122"/>
              </a:rPr>
              <a:t>-</a:t>
            </a:r>
            <a:r>
              <a:rPr lang="zh-TW" altLang="en-US" sz="2800" b="1">
                <a:latin typeface="微软雅黑" panose="020B0503020204020204" charset="-122"/>
                <a:ea typeface="PMingLiU" panose="02020500000000000000" charset="-120"/>
              </a:rPr>
              <a:t>推播管理</a:t>
            </a:r>
            <a:endParaRPr lang="zh-TW" altLang="en-US" sz="2800" b="1">
              <a:latin typeface="微软雅黑" panose="020B0503020204020204" charset="-122"/>
              <a:ea typeface="PMingLiU" panose="02020500000000000000" charset="-120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31750" y="976630"/>
            <a:ext cx="949198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TW" altLang="zh-CN">
                <a:latin typeface="微软雅黑" panose="020B0503020204020204" charset="-122"/>
                <a:ea typeface="微软雅黑" panose="020B0503020204020204" charset="-122"/>
              </a:rPr>
              <a:t>推播相關發送與設定</a:t>
            </a:r>
            <a:endParaRPr lang="zh-TW" altLang="zh-CN">
              <a:latin typeface="微软雅黑" panose="020B0503020204020204" charset="-122"/>
              <a:ea typeface="微软雅黑" panose="020B0503020204020204" charset="-122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14350" y="1446530"/>
            <a:ext cx="10648950" cy="5067300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本框 5"/>
          <p:cNvSpPr txBox="1"/>
          <p:nvPr/>
        </p:nvSpPr>
        <p:spPr>
          <a:xfrm>
            <a:off x="133350" y="141605"/>
            <a:ext cx="406400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TW" altLang="zh-CN" sz="2800" b="1">
                <a:latin typeface="微软雅黑" panose="020B0503020204020204" charset="-122"/>
                <a:ea typeface="微软雅黑" panose="020B0503020204020204" charset="-122"/>
              </a:rPr>
              <a:t>系統管理</a:t>
            </a:r>
            <a:r>
              <a:rPr lang="en-US" altLang="zh-TW" sz="2800" b="1">
                <a:latin typeface="微软雅黑" panose="020B0503020204020204" charset="-122"/>
                <a:ea typeface="微软雅黑" panose="020B0503020204020204" charset="-122"/>
              </a:rPr>
              <a:t>-</a:t>
            </a:r>
            <a:r>
              <a:rPr lang="zh-TW" altLang="en-US" sz="2800" b="1">
                <a:latin typeface="微软雅黑" panose="020B0503020204020204" charset="-122"/>
                <a:ea typeface="PMingLiU" panose="02020500000000000000" charset="-120"/>
              </a:rPr>
              <a:t>推播管理</a:t>
            </a:r>
            <a:endParaRPr lang="zh-TW" altLang="en-US" sz="2800" b="1">
              <a:latin typeface="微软雅黑" panose="020B0503020204020204" charset="-122"/>
              <a:ea typeface="PMingLiU" panose="02020500000000000000" charset="-120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23215" y="778510"/>
            <a:ext cx="11029950" cy="405765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1390" y="4770120"/>
            <a:ext cx="9753600" cy="2000885"/>
          </a:xfrm>
          <a:prstGeom prst="rect">
            <a:avLst/>
          </a:prstGeom>
        </p:spPr>
      </p:pic>
    </p:spTree>
    <p:custDataLst>
      <p:tags r:id="rId3"/>
    </p:custData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本框 5"/>
          <p:cNvSpPr txBox="1"/>
          <p:nvPr/>
        </p:nvSpPr>
        <p:spPr>
          <a:xfrm>
            <a:off x="133350" y="141605"/>
            <a:ext cx="406400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TW" altLang="zh-CN" sz="2800" b="1">
                <a:latin typeface="微软雅黑" panose="020B0503020204020204" charset="-122"/>
                <a:ea typeface="微软雅黑" panose="020B0503020204020204" charset="-122"/>
              </a:rPr>
              <a:t>系統管理</a:t>
            </a:r>
            <a:r>
              <a:rPr lang="en-US" altLang="zh-TW" sz="2800" b="1">
                <a:latin typeface="微软雅黑" panose="020B0503020204020204" charset="-122"/>
                <a:ea typeface="微软雅黑" panose="020B0503020204020204" charset="-122"/>
              </a:rPr>
              <a:t>-</a:t>
            </a:r>
            <a:r>
              <a:rPr lang="zh-TW" altLang="en-US" sz="2800" b="1">
                <a:latin typeface="微软雅黑" panose="020B0503020204020204" charset="-122"/>
                <a:ea typeface="PMingLiU" panose="02020500000000000000" charset="-120"/>
              </a:rPr>
              <a:t>推播管理</a:t>
            </a:r>
            <a:endParaRPr lang="zh-TW" altLang="en-US" sz="2800" b="1">
              <a:latin typeface="微软雅黑" panose="020B0503020204020204" charset="-122"/>
              <a:ea typeface="PMingLiU" panose="02020500000000000000" charset="-120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42875" y="819150"/>
            <a:ext cx="11906250" cy="5219700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本框 5"/>
          <p:cNvSpPr txBox="1"/>
          <p:nvPr/>
        </p:nvSpPr>
        <p:spPr>
          <a:xfrm>
            <a:off x="133350" y="141605"/>
            <a:ext cx="406400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TW" altLang="zh-CN" sz="2800" b="1">
                <a:latin typeface="微软雅黑" panose="020B0503020204020204" charset="-122"/>
                <a:ea typeface="微软雅黑" panose="020B0503020204020204" charset="-122"/>
              </a:rPr>
              <a:t>公司管理</a:t>
            </a:r>
            <a:endParaRPr lang="zh-TW" altLang="zh-CN" sz="2800" b="1">
              <a:latin typeface="微软雅黑" panose="020B0503020204020204" charset="-122"/>
              <a:ea typeface="微软雅黑" panose="020B0503020204020204" charset="-122"/>
            </a:endParaRP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1750" y="1752600"/>
            <a:ext cx="12128500" cy="3352800"/>
          </a:xfrm>
          <a:prstGeom prst="rect">
            <a:avLst/>
          </a:prstGeom>
        </p:spPr>
      </p:pic>
      <p:sp>
        <p:nvSpPr>
          <p:cNvPr id="9" name="文本框 8"/>
          <p:cNvSpPr txBox="1"/>
          <p:nvPr/>
        </p:nvSpPr>
        <p:spPr>
          <a:xfrm>
            <a:off x="31750" y="976630"/>
            <a:ext cx="4064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TW" altLang="zh-CN">
                <a:latin typeface="微软雅黑" panose="020B0503020204020204" charset="-122"/>
                <a:ea typeface="微软雅黑" panose="020B0503020204020204" charset="-122"/>
              </a:rPr>
              <a:t>公司管理，社區會設在公司之下</a:t>
            </a:r>
            <a:endParaRPr lang="zh-TW" altLang="zh-CN"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  <p:custDataLst>
      <p:tags r:id="rId2"/>
    </p:custData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本框 5"/>
          <p:cNvSpPr txBox="1"/>
          <p:nvPr/>
        </p:nvSpPr>
        <p:spPr>
          <a:xfrm>
            <a:off x="133350" y="141605"/>
            <a:ext cx="406400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TW" altLang="zh-CN" sz="2800" b="1">
                <a:latin typeface="微软雅黑" panose="020B0503020204020204" charset="-122"/>
                <a:ea typeface="微软雅黑" panose="020B0503020204020204" charset="-122"/>
              </a:rPr>
              <a:t>系統管理</a:t>
            </a:r>
            <a:r>
              <a:rPr lang="en-US" altLang="zh-TW" sz="2800" b="1">
                <a:latin typeface="微软雅黑" panose="020B0503020204020204" charset="-122"/>
                <a:ea typeface="微软雅黑" panose="020B0503020204020204" charset="-122"/>
              </a:rPr>
              <a:t>-</a:t>
            </a:r>
            <a:r>
              <a:rPr lang="zh-TW" altLang="en-US" sz="2800" b="1">
                <a:latin typeface="微软雅黑" panose="020B0503020204020204" charset="-122"/>
                <a:ea typeface="PMingLiU" panose="02020500000000000000" charset="-120"/>
              </a:rPr>
              <a:t>隱私政策</a:t>
            </a:r>
            <a:endParaRPr lang="zh-TW" altLang="en-US" sz="2800" b="1">
              <a:latin typeface="微软雅黑" panose="020B0503020204020204" charset="-122"/>
              <a:ea typeface="PMingLiU" panose="02020500000000000000" charset="-120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31750" y="976630"/>
            <a:ext cx="949198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TW" altLang="zh-CN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設定編輯前台</a:t>
            </a:r>
            <a:r>
              <a:rPr lang="en-US" altLang="zh-TW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app</a:t>
            </a:r>
            <a:r>
              <a:rPr lang="zh-TW" altLang="en-US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隱私政策內容</a:t>
            </a:r>
            <a:endParaRPr lang="zh-TW" altLang="en-US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01600" y="1344930"/>
            <a:ext cx="12090400" cy="4610100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本框 5"/>
          <p:cNvSpPr txBox="1"/>
          <p:nvPr/>
        </p:nvSpPr>
        <p:spPr>
          <a:xfrm>
            <a:off x="133350" y="141605"/>
            <a:ext cx="406400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TW" altLang="zh-CN" sz="2800" b="1">
                <a:latin typeface="微软雅黑" panose="020B0503020204020204" charset="-122"/>
                <a:ea typeface="微软雅黑" panose="020B0503020204020204" charset="-122"/>
              </a:rPr>
              <a:t>系統管理</a:t>
            </a:r>
            <a:r>
              <a:rPr lang="en-US" altLang="zh-TW" sz="2800" b="1">
                <a:latin typeface="微软雅黑" panose="020B0503020204020204" charset="-122"/>
                <a:ea typeface="微软雅黑" panose="020B0503020204020204" charset="-122"/>
              </a:rPr>
              <a:t>-</a:t>
            </a:r>
            <a:r>
              <a:rPr lang="zh-TW" altLang="en-US" sz="2800" b="1">
                <a:latin typeface="微软雅黑" panose="020B0503020204020204" charset="-122"/>
                <a:ea typeface="PMingLiU" panose="02020500000000000000" charset="-120"/>
              </a:rPr>
              <a:t>服務條款</a:t>
            </a:r>
            <a:endParaRPr lang="zh-TW" altLang="en-US" sz="2800" b="1">
              <a:latin typeface="微软雅黑" panose="020B0503020204020204" charset="-122"/>
              <a:ea typeface="PMingLiU" panose="02020500000000000000" charset="-120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31750" y="976630"/>
            <a:ext cx="949198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TW" altLang="zh-CN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設定編輯前台</a:t>
            </a:r>
            <a:r>
              <a:rPr lang="en-US" altLang="zh-TW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app</a:t>
            </a:r>
            <a:r>
              <a:rPr lang="zh-TW" altLang="en-US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服務條款</a:t>
            </a:r>
            <a:r>
              <a:rPr lang="zh-TW" altLang="en-US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內容</a:t>
            </a:r>
            <a:endParaRPr lang="zh-TW" altLang="en-US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1750" y="1543050"/>
            <a:ext cx="12077700" cy="5253355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本框 5"/>
          <p:cNvSpPr txBox="1"/>
          <p:nvPr/>
        </p:nvSpPr>
        <p:spPr>
          <a:xfrm>
            <a:off x="133350" y="141605"/>
            <a:ext cx="406400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TW" altLang="zh-CN" sz="2800" b="1">
                <a:latin typeface="微软雅黑" panose="020B0503020204020204" charset="-122"/>
                <a:ea typeface="微软雅黑" panose="020B0503020204020204" charset="-122"/>
              </a:rPr>
              <a:t>系統管理</a:t>
            </a:r>
            <a:r>
              <a:rPr lang="en-US" altLang="zh-TW" sz="2800" b="1">
                <a:latin typeface="微软雅黑" panose="020B0503020204020204" charset="-122"/>
                <a:ea typeface="微软雅黑" panose="020B0503020204020204" charset="-122"/>
              </a:rPr>
              <a:t>-</a:t>
            </a:r>
            <a:r>
              <a:rPr lang="zh-TW" altLang="en-US" sz="2800" b="1">
                <a:latin typeface="微软雅黑" panose="020B0503020204020204" charset="-122"/>
                <a:ea typeface="PMingLiU" panose="02020500000000000000" charset="-120"/>
              </a:rPr>
              <a:t>廠商名單</a:t>
            </a:r>
            <a:endParaRPr lang="zh-TW" altLang="en-US" sz="2800" b="1">
              <a:latin typeface="微软雅黑" panose="020B0503020204020204" charset="-122"/>
              <a:ea typeface="PMingLiU" panose="02020500000000000000" charset="-120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31750" y="976630"/>
            <a:ext cx="949198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TW" altLang="zh-CN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新增編輯廠商名單</a:t>
            </a:r>
            <a:endParaRPr lang="zh-TW" altLang="en-US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1750" y="1512570"/>
            <a:ext cx="12096750" cy="4419600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本框 5"/>
          <p:cNvSpPr txBox="1"/>
          <p:nvPr/>
        </p:nvSpPr>
        <p:spPr>
          <a:xfrm>
            <a:off x="133350" y="141605"/>
            <a:ext cx="406400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TW" altLang="zh-CN" sz="2800" b="1">
                <a:latin typeface="微软雅黑" panose="020B0503020204020204" charset="-122"/>
                <a:ea typeface="微软雅黑" panose="020B0503020204020204" charset="-122"/>
              </a:rPr>
              <a:t>系統管理</a:t>
            </a:r>
            <a:r>
              <a:rPr lang="en-US" altLang="zh-TW" sz="2800" b="1">
                <a:latin typeface="微软雅黑" panose="020B0503020204020204" charset="-122"/>
                <a:ea typeface="微软雅黑" panose="020B0503020204020204" charset="-122"/>
              </a:rPr>
              <a:t>-</a:t>
            </a:r>
            <a:r>
              <a:rPr lang="zh-TW" altLang="en-US" sz="2800" b="1">
                <a:latin typeface="微软雅黑" panose="020B0503020204020204" charset="-122"/>
                <a:ea typeface="PMingLiU" panose="02020500000000000000" charset="-120"/>
              </a:rPr>
              <a:t>廠商名單</a:t>
            </a:r>
            <a:r>
              <a:rPr lang="en-US" altLang="zh-TW" sz="2800" b="1">
                <a:latin typeface="微软雅黑" panose="020B0503020204020204" charset="-122"/>
                <a:ea typeface="PMingLiU" panose="02020500000000000000" charset="-120"/>
              </a:rPr>
              <a:t>-</a:t>
            </a:r>
            <a:r>
              <a:rPr lang="zh-TW" altLang="en-US" sz="2800" b="1">
                <a:latin typeface="微软雅黑" panose="020B0503020204020204" charset="-122"/>
                <a:ea typeface="PMingLiU" panose="02020500000000000000" charset="-120"/>
              </a:rPr>
              <a:t>新增</a:t>
            </a:r>
            <a:endParaRPr lang="zh-TW" altLang="en-US" sz="2800" b="1">
              <a:latin typeface="微软雅黑" panose="020B0503020204020204" charset="-122"/>
              <a:ea typeface="PMingLiU" panose="02020500000000000000" charset="-120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1750" y="1416050"/>
            <a:ext cx="11982450" cy="4470400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本框 5"/>
          <p:cNvSpPr txBox="1"/>
          <p:nvPr/>
        </p:nvSpPr>
        <p:spPr>
          <a:xfrm>
            <a:off x="133350" y="141605"/>
            <a:ext cx="406400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TW" altLang="zh-CN" sz="2800" b="1">
                <a:latin typeface="微软雅黑" panose="020B0503020204020204" charset="-122"/>
                <a:ea typeface="微软雅黑" panose="020B0503020204020204" charset="-122"/>
              </a:rPr>
              <a:t>系統管理</a:t>
            </a:r>
            <a:r>
              <a:rPr lang="en-US" altLang="zh-TW" sz="2800" b="1">
                <a:latin typeface="微软雅黑" panose="020B0503020204020204" charset="-122"/>
                <a:ea typeface="微软雅黑" panose="020B0503020204020204" charset="-122"/>
              </a:rPr>
              <a:t>-</a:t>
            </a:r>
            <a:r>
              <a:rPr lang="zh-TW" altLang="en-US" sz="2800" b="1">
                <a:latin typeface="微软雅黑" panose="020B0503020204020204" charset="-122"/>
                <a:ea typeface="PMingLiU" panose="02020500000000000000" charset="-120"/>
              </a:rPr>
              <a:t>廠商名單</a:t>
            </a:r>
            <a:r>
              <a:rPr lang="en-US" altLang="zh-TW" sz="2800" b="1">
                <a:latin typeface="微软雅黑" panose="020B0503020204020204" charset="-122"/>
                <a:ea typeface="PMingLiU" panose="02020500000000000000" charset="-120"/>
              </a:rPr>
              <a:t>-</a:t>
            </a:r>
            <a:r>
              <a:rPr lang="zh-TW" altLang="en-US" sz="2800" b="1">
                <a:latin typeface="微软雅黑" panose="020B0503020204020204" charset="-122"/>
                <a:ea typeface="PMingLiU" panose="02020500000000000000" charset="-120"/>
              </a:rPr>
              <a:t>編輯</a:t>
            </a:r>
            <a:endParaRPr lang="zh-TW" altLang="en-US" sz="2800" b="1">
              <a:latin typeface="微软雅黑" panose="020B0503020204020204" charset="-122"/>
              <a:ea typeface="PMingLiU" panose="02020500000000000000" charset="-120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85725" y="1489075"/>
            <a:ext cx="12020550" cy="4629150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本框 5"/>
          <p:cNvSpPr txBox="1"/>
          <p:nvPr/>
        </p:nvSpPr>
        <p:spPr>
          <a:xfrm>
            <a:off x="133350" y="141605"/>
            <a:ext cx="406400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TW" altLang="zh-CN" sz="2800" b="1">
                <a:latin typeface="微软雅黑" panose="020B0503020204020204" charset="-122"/>
                <a:ea typeface="微软雅黑" panose="020B0503020204020204" charset="-122"/>
              </a:rPr>
              <a:t>公司管理</a:t>
            </a:r>
            <a:r>
              <a:rPr lang="en-US" altLang="zh-TW" sz="2800" b="1">
                <a:latin typeface="微软雅黑" panose="020B0503020204020204" charset="-122"/>
                <a:ea typeface="微软雅黑" panose="020B0503020204020204" charset="-122"/>
              </a:rPr>
              <a:t>-</a:t>
            </a:r>
            <a:r>
              <a:rPr lang="zh-TW" altLang="en-US" sz="2800" b="1">
                <a:latin typeface="微软雅黑" panose="020B0503020204020204" charset="-122"/>
                <a:ea typeface="PMingLiU" panose="02020500000000000000" charset="-120"/>
              </a:rPr>
              <a:t>新增</a:t>
            </a:r>
            <a:endParaRPr lang="zh-TW" altLang="en-US" sz="2800" b="1">
              <a:latin typeface="微软雅黑" panose="020B0503020204020204" charset="-122"/>
              <a:ea typeface="PMingLiU" panose="02020500000000000000" charset="-120"/>
            </a:endParaRP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04775" y="1533525"/>
            <a:ext cx="11982450" cy="3790950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33375" y="1495425"/>
            <a:ext cx="11525250" cy="3867150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133350" y="141605"/>
            <a:ext cx="406400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TW" altLang="zh-CN" sz="2800" b="1">
                <a:latin typeface="微软雅黑" panose="020B0503020204020204" charset="-122"/>
                <a:ea typeface="微软雅黑" panose="020B0503020204020204" charset="-122"/>
              </a:rPr>
              <a:t>公司管理</a:t>
            </a:r>
            <a:r>
              <a:rPr lang="en-US" altLang="zh-TW" sz="2800" b="1">
                <a:latin typeface="微软雅黑" panose="020B0503020204020204" charset="-122"/>
                <a:ea typeface="微软雅黑" panose="020B0503020204020204" charset="-122"/>
              </a:rPr>
              <a:t>-</a:t>
            </a:r>
            <a:r>
              <a:rPr lang="zh-TW" altLang="en-US" sz="2800" b="1">
                <a:latin typeface="微软雅黑" panose="020B0503020204020204" charset="-122"/>
                <a:ea typeface="PMingLiU" panose="02020500000000000000" charset="-120"/>
              </a:rPr>
              <a:t>編輯</a:t>
            </a:r>
            <a:endParaRPr lang="zh-TW" altLang="en-US" sz="2800" b="1">
              <a:latin typeface="微软雅黑" panose="020B0503020204020204" charset="-122"/>
              <a:ea typeface="PMingLiU" panose="02020500000000000000" charset="-120"/>
            </a:endParaRPr>
          </a:p>
        </p:txBody>
      </p:sp>
    </p:spTree>
    <p:custDataLst>
      <p:tags r:id="rId2"/>
    </p:custData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本框 5"/>
          <p:cNvSpPr txBox="1"/>
          <p:nvPr/>
        </p:nvSpPr>
        <p:spPr>
          <a:xfrm>
            <a:off x="133350" y="141605"/>
            <a:ext cx="406400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TW" altLang="zh-CN" sz="2800" b="1">
                <a:latin typeface="微软雅黑" panose="020B0503020204020204" charset="-122"/>
                <a:ea typeface="微软雅黑" panose="020B0503020204020204" charset="-122"/>
              </a:rPr>
              <a:t>系統管理</a:t>
            </a:r>
            <a:r>
              <a:rPr lang="en-US" altLang="zh-TW" sz="2800" b="1">
                <a:latin typeface="微软雅黑" panose="020B0503020204020204" charset="-122"/>
                <a:ea typeface="微软雅黑" panose="020B0503020204020204" charset="-122"/>
              </a:rPr>
              <a:t>-</a:t>
            </a:r>
            <a:r>
              <a:rPr lang="zh-TW" altLang="en-US" sz="2800" b="1">
                <a:latin typeface="微软雅黑" panose="020B0503020204020204" charset="-122"/>
                <a:ea typeface="PMingLiU" panose="02020500000000000000" charset="-120"/>
              </a:rPr>
              <a:t>權限管理</a:t>
            </a:r>
            <a:endParaRPr lang="zh-TW" altLang="en-US" sz="2800" b="1">
              <a:latin typeface="微软雅黑" panose="020B0503020204020204" charset="-122"/>
              <a:ea typeface="PMingLiU" panose="02020500000000000000" charset="-120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31750" y="976630"/>
            <a:ext cx="949198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TW" altLang="zh-CN">
                <a:latin typeface="微软雅黑" panose="020B0503020204020204" charset="-122"/>
                <a:ea typeface="微软雅黑" panose="020B0503020204020204" charset="-122"/>
              </a:rPr>
              <a:t>權限管理，新增公司之下的身分，設定身分之權限</a:t>
            </a:r>
            <a:endParaRPr lang="zh-TW" altLang="zh-CN">
              <a:latin typeface="微软雅黑" panose="020B0503020204020204" charset="-122"/>
              <a:ea typeface="微软雅黑" panose="020B0503020204020204" charset="-122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04775" y="1362075"/>
            <a:ext cx="11982450" cy="4133850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本框 5"/>
          <p:cNvSpPr txBox="1"/>
          <p:nvPr/>
        </p:nvSpPr>
        <p:spPr>
          <a:xfrm>
            <a:off x="133350" y="141605"/>
            <a:ext cx="406400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TW" altLang="zh-CN" sz="2800" b="1">
                <a:latin typeface="微软雅黑" panose="020B0503020204020204" charset="-122"/>
                <a:ea typeface="微软雅黑" panose="020B0503020204020204" charset="-122"/>
              </a:rPr>
              <a:t>系統管理</a:t>
            </a:r>
            <a:r>
              <a:rPr lang="en-US" altLang="zh-TW" sz="2800" b="1">
                <a:latin typeface="微软雅黑" panose="020B0503020204020204" charset="-122"/>
                <a:ea typeface="微软雅黑" panose="020B0503020204020204" charset="-122"/>
              </a:rPr>
              <a:t>-</a:t>
            </a:r>
            <a:r>
              <a:rPr lang="zh-TW" altLang="en-US" sz="2800" b="1">
                <a:latin typeface="微软雅黑" panose="020B0503020204020204" charset="-122"/>
                <a:ea typeface="PMingLiU" panose="02020500000000000000" charset="-120"/>
              </a:rPr>
              <a:t>權限管理</a:t>
            </a:r>
            <a:r>
              <a:rPr lang="en-US" altLang="zh-TW" sz="2800" b="1">
                <a:latin typeface="微软雅黑" panose="020B0503020204020204" charset="-122"/>
                <a:ea typeface="PMingLiU" panose="02020500000000000000" charset="-120"/>
              </a:rPr>
              <a:t>-</a:t>
            </a:r>
            <a:r>
              <a:rPr lang="zh-TW" altLang="en-US" sz="2800" b="1">
                <a:latin typeface="微软雅黑" panose="020B0503020204020204" charset="-122"/>
                <a:ea typeface="PMingLiU" panose="02020500000000000000" charset="-120"/>
              </a:rPr>
              <a:t>新增</a:t>
            </a:r>
            <a:endParaRPr lang="zh-TW" altLang="en-US" sz="2800" b="1">
              <a:latin typeface="微软雅黑" panose="020B0503020204020204" charset="-122"/>
              <a:ea typeface="PMingLiU" panose="02020500000000000000" charset="-120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8100" y="1352550"/>
            <a:ext cx="12115800" cy="4152900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本框 5"/>
          <p:cNvSpPr txBox="1"/>
          <p:nvPr/>
        </p:nvSpPr>
        <p:spPr>
          <a:xfrm>
            <a:off x="133350" y="141605"/>
            <a:ext cx="509397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TW" altLang="zh-CN" sz="2800" b="1">
                <a:latin typeface="微软雅黑" panose="020B0503020204020204" charset="-122"/>
                <a:ea typeface="微软雅黑" panose="020B0503020204020204" charset="-122"/>
              </a:rPr>
              <a:t>系統管理</a:t>
            </a:r>
            <a:r>
              <a:rPr lang="en-US" altLang="zh-TW" sz="2800" b="1">
                <a:latin typeface="微软雅黑" panose="020B0503020204020204" charset="-122"/>
                <a:ea typeface="微软雅黑" panose="020B0503020204020204" charset="-122"/>
              </a:rPr>
              <a:t>-</a:t>
            </a:r>
            <a:r>
              <a:rPr lang="zh-TW" altLang="en-US" sz="2800" b="1">
                <a:latin typeface="微软雅黑" panose="020B0503020204020204" charset="-122"/>
                <a:ea typeface="PMingLiU" panose="02020500000000000000" charset="-120"/>
              </a:rPr>
              <a:t>權限管理</a:t>
            </a:r>
            <a:r>
              <a:rPr lang="en-US" altLang="zh-TW" sz="2800" b="1">
                <a:latin typeface="微软雅黑" panose="020B0503020204020204" charset="-122"/>
                <a:ea typeface="PMingLiU" panose="02020500000000000000" charset="-120"/>
              </a:rPr>
              <a:t>-</a:t>
            </a:r>
            <a:r>
              <a:rPr lang="zh-TW" altLang="en-US" sz="2800" b="1">
                <a:latin typeface="微软雅黑" panose="020B0503020204020204" charset="-122"/>
                <a:ea typeface="PMingLiU" panose="02020500000000000000" charset="-120"/>
              </a:rPr>
              <a:t>權限設定</a:t>
            </a:r>
            <a:endParaRPr lang="zh-TW" altLang="en-US" sz="2800" b="1">
              <a:latin typeface="微软雅黑" panose="020B0503020204020204" charset="-122"/>
              <a:ea typeface="PMingLiU" panose="02020500000000000000" charset="-120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17550" y="688975"/>
            <a:ext cx="10756900" cy="5480050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本框 5"/>
          <p:cNvSpPr txBox="1"/>
          <p:nvPr/>
        </p:nvSpPr>
        <p:spPr>
          <a:xfrm>
            <a:off x="133350" y="141605"/>
            <a:ext cx="509397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TW" altLang="zh-CN" sz="2800" b="1">
                <a:latin typeface="微软雅黑" panose="020B0503020204020204" charset="-122"/>
                <a:ea typeface="微软雅黑" panose="020B0503020204020204" charset="-122"/>
              </a:rPr>
              <a:t>系統管理</a:t>
            </a:r>
            <a:r>
              <a:rPr lang="en-US" altLang="zh-TW" sz="2800" b="1">
                <a:latin typeface="微软雅黑" panose="020B0503020204020204" charset="-122"/>
                <a:ea typeface="微软雅黑" panose="020B0503020204020204" charset="-122"/>
              </a:rPr>
              <a:t>-</a:t>
            </a:r>
            <a:r>
              <a:rPr lang="zh-TW" altLang="en-US" sz="2800" b="1">
                <a:latin typeface="微软雅黑" panose="020B0503020204020204" charset="-122"/>
                <a:ea typeface="PMingLiU" panose="02020500000000000000" charset="-120"/>
              </a:rPr>
              <a:t>權限管理</a:t>
            </a:r>
            <a:r>
              <a:rPr lang="en-US" altLang="zh-TW" sz="2800" b="1">
                <a:latin typeface="微软雅黑" panose="020B0503020204020204" charset="-122"/>
                <a:ea typeface="PMingLiU" panose="02020500000000000000" charset="-120"/>
              </a:rPr>
              <a:t>-</a:t>
            </a:r>
            <a:r>
              <a:rPr lang="zh-TW" altLang="en-US" sz="2800" b="1">
                <a:latin typeface="微软雅黑" panose="020B0503020204020204" charset="-122"/>
                <a:ea typeface="PMingLiU" panose="02020500000000000000" charset="-120"/>
              </a:rPr>
              <a:t>編輯</a:t>
            </a:r>
            <a:endParaRPr lang="zh-TW" altLang="en-US" sz="2800" b="1">
              <a:latin typeface="微软雅黑" panose="020B0503020204020204" charset="-122"/>
              <a:ea typeface="PMingLiU" panose="02020500000000000000" charset="-120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08025" y="1355725"/>
            <a:ext cx="10775950" cy="4146550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本框 5"/>
          <p:cNvSpPr txBox="1"/>
          <p:nvPr/>
        </p:nvSpPr>
        <p:spPr>
          <a:xfrm>
            <a:off x="133350" y="141605"/>
            <a:ext cx="406400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TW" altLang="zh-CN" sz="2800" b="1">
                <a:latin typeface="微软雅黑" panose="020B0503020204020204" charset="-122"/>
                <a:ea typeface="微软雅黑" panose="020B0503020204020204" charset="-122"/>
              </a:rPr>
              <a:t>系統管理</a:t>
            </a:r>
            <a:r>
              <a:rPr lang="en-US" altLang="zh-TW" sz="2800" b="1">
                <a:latin typeface="微软雅黑" panose="020B0503020204020204" charset="-122"/>
                <a:ea typeface="微软雅黑" panose="020B0503020204020204" charset="-122"/>
              </a:rPr>
              <a:t>-</a:t>
            </a:r>
            <a:r>
              <a:rPr lang="zh-TW" altLang="en-US" sz="2800" b="1">
                <a:latin typeface="微软雅黑" panose="020B0503020204020204" charset="-122"/>
                <a:ea typeface="PMingLiU" panose="02020500000000000000" charset="-120"/>
              </a:rPr>
              <a:t>物業人員管理</a:t>
            </a:r>
            <a:endParaRPr lang="zh-TW" altLang="en-US" sz="2800" b="1">
              <a:latin typeface="微软雅黑" panose="020B0503020204020204" charset="-122"/>
              <a:ea typeface="PMingLiU" panose="02020500000000000000" charset="-120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31750" y="976630"/>
            <a:ext cx="949198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TW" altLang="zh-CN">
                <a:latin typeface="微软雅黑" panose="020B0503020204020204" charset="-122"/>
                <a:ea typeface="微软雅黑" panose="020B0503020204020204" charset="-122"/>
              </a:rPr>
              <a:t>物業人員新增，匯入與編輯</a:t>
            </a:r>
            <a:endParaRPr lang="zh-TW" altLang="zh-CN">
              <a:latin typeface="微软雅黑" panose="020B0503020204020204" charset="-122"/>
              <a:ea typeface="微软雅黑" panose="020B0503020204020204" charset="-122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1431925"/>
            <a:ext cx="12115800" cy="4800600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</p:sld>
</file>

<file path=ppt/tags/tag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2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3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4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4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5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081"/>
</p:tagLst>
</file>

<file path=ppt/tags/tag5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081"/>
</p:tagLst>
</file>

<file path=ppt/tags/tag5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6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2.xml><?xml version="1.0" encoding="utf-8"?>
<p:tagLst xmlns:p="http://schemas.openxmlformats.org/presentationml/2006/main">
  <p:tag name="KSO_WM_TEMPLATE_THUMBS_INDEX" val="1、4、7、12、13、14、15、16、17、18、20、24、25、28、33、36、40、43、44"/>
  <p:tag name="KSO_WM_TEMPLATE_SUBCATEGORY" val="19"/>
  <p:tag name="KSO_WM_TAG_VERSION" val="1.0"/>
  <p:tag name="KSO_WM_BEAUTIFY_FLAG" val="#wm#"/>
  <p:tag name="KSO_WM_TEMPLATE_CATEGORY" val="custom"/>
  <p:tag name="KSO_WM_TEMPLATE_INDEX" val="20205081"/>
  <p:tag name="KSO_WM_TEMPLATE_MASTER_TYPE" val="0"/>
  <p:tag name="KSO_WM_TEMPLATE_COLOR_TYPE" val="1"/>
  <p:tag name="KSO_WM_UNIT_SHOW_EDIT_AREA_INDICATION" val="1"/>
</p:tagLst>
</file>

<file path=ppt/tags/tag63.xml><?xml version="1.0" encoding="utf-8"?>
<p:tagLst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64.xml><?xml version="1.0" encoding="utf-8"?>
<p:tagLst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65.xml><?xml version="1.0" encoding="utf-8"?>
<p:tagLst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66.xml><?xml version="1.0" encoding="utf-8"?>
<p:tagLst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67.xml><?xml version="1.0" encoding="utf-8"?>
<p:tagLst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68.xml><?xml version="1.0" encoding="utf-8"?>
<p:tagLst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69.xml><?xml version="1.0" encoding="utf-8"?>
<p:tagLst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70.xml><?xml version="1.0" encoding="utf-8"?>
<p:tagLst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71.xml><?xml version="1.0" encoding="utf-8"?>
<p:tagLst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72.xml><?xml version="1.0" encoding="utf-8"?>
<p:tagLst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73.xml><?xml version="1.0" encoding="utf-8"?>
<p:tagLst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74.xml><?xml version="1.0" encoding="utf-8"?>
<p:tagLst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75.xml><?xml version="1.0" encoding="utf-8"?>
<p:tagLst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76.xml><?xml version="1.0" encoding="utf-8"?>
<p:tagLst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77.xml><?xml version="1.0" encoding="utf-8"?>
<p:tagLst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78.xml><?xml version="1.0" encoding="utf-8"?>
<p:tagLst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79.xml><?xml version="1.0" encoding="utf-8"?>
<p:tagLst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80.xml><?xml version="1.0" encoding="utf-8"?>
<p:tagLst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81.xml><?xml version="1.0" encoding="utf-8"?>
<p:tagLst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82.xml><?xml version="1.0" encoding="utf-8"?>
<p:tagLst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83.xml><?xml version="1.0" encoding="utf-8"?>
<p:tagLst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84.xml><?xml version="1.0" encoding="utf-8"?>
<p:tagLst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85.xml><?xml version="1.0" encoding="utf-8"?>
<p:tagLst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86.xml><?xml version="1.0" encoding="utf-8"?>
<p:tagLst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heme/theme1.xml><?xml version="1.0" encoding="utf-8"?>
<a:theme xmlns:a="http://schemas.openxmlformats.org/drawingml/2006/main" name="WPS">
  <a:themeElements>
    <a:clrScheme name="WPS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874CB"/>
      </a:accent1>
      <a:accent2>
        <a:srgbClr val="EE822F"/>
      </a:accent2>
      <a:accent3>
        <a:srgbClr val="F2BA02"/>
      </a:accent3>
      <a:accent4>
        <a:srgbClr val="75BD42"/>
      </a:accent4>
      <a:accent5>
        <a:srgbClr val="30C0B4"/>
      </a:accent5>
      <a:accent6>
        <a:srgbClr val="E54C5E"/>
      </a:accent6>
      <a:hlink>
        <a:srgbClr val="0026E5"/>
      </a:hlink>
      <a:folHlink>
        <a:srgbClr val="7E1FAD"/>
      </a:folHlink>
    </a:clrScheme>
    <a:fontScheme name="WPS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WPS">
      <a:fillStyleLst>
        <a:solidFill>
          <a:schemeClr val="phClr"/>
        </a:solidFill>
        <a:gradFill>
          <a:gsLst>
            <a:gs pos="0">
              <a:schemeClr val="phClr">
                <a:lumOff val="17500"/>
              </a:schemeClr>
            </a:gs>
            <a:gs pos="100000">
              <a:schemeClr val="phClr"/>
            </a:gs>
          </a:gsLst>
          <a:lin ang="2700000" scaled="0"/>
        </a:gradFill>
        <a:gradFill>
          <a:gsLst>
            <a:gs pos="0">
              <a:schemeClr val="phClr">
                <a:hueOff val="-2520000"/>
              </a:schemeClr>
            </a:gs>
            <a:gs pos="100000">
              <a:schemeClr val="phClr"/>
            </a:gs>
          </a:gsLst>
          <a:lin ang="27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gradFill>
            <a:gsLst>
              <a:gs pos="0">
                <a:schemeClr val="phClr">
                  <a:hueOff val="-4200000"/>
                </a:schemeClr>
              </a:gs>
              <a:gs pos="100000">
                <a:schemeClr val="phClr"/>
              </a:gs>
            </a:gsLst>
            <a:lin ang="2700000" scaled="1"/>
          </a:gradFill>
          <a:prstDash val="solid"/>
          <a:miter lim="800000"/>
        </a:ln>
      </a:lnStyleLst>
      <a:effectStyleLst>
        <a:effectStyle>
          <a:effectLst>
            <a:outerShdw blurRad="101600" dist="50800" dir="5400000" algn="ctr" rotWithShape="0">
              <a:schemeClr val="phClr">
                <a:alpha val="60000"/>
              </a:schemeClr>
            </a:outerShdw>
          </a:effectLst>
        </a:effectStyle>
        <a:effectStyle>
          <a:effectLst>
            <a:reflection stA="50000" endA="300" endPos="40000" dist="25400" dir="5400000" sy="-100000" algn="bl" rotWithShape="0"/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394</Words>
  <Application>WPS 演示</Application>
  <PresentationFormat>宽屏</PresentationFormat>
  <Paragraphs>68</Paragraphs>
  <Slides>24</Slides>
  <Notes>4</Notes>
  <HiddenSlides>0</HiddenSlides>
  <MMClips>0</MMClips>
  <ScaleCrop>false</ScaleCrop>
  <HeadingPairs>
    <vt:vector size="6" baseType="variant">
      <vt:variant>
        <vt:lpstr>已用的字体</vt:lpstr>
      </vt:variant>
      <vt:variant>
        <vt:i4>17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24</vt:i4>
      </vt:variant>
    </vt:vector>
  </HeadingPairs>
  <TitlesOfParts>
    <vt:vector size="42" baseType="lpstr">
      <vt:lpstr>Arial</vt:lpstr>
      <vt:lpstr>宋体</vt:lpstr>
      <vt:lpstr>Wingdings</vt:lpstr>
      <vt:lpstr>Wingdings</vt:lpstr>
      <vt:lpstr>微软雅黑</vt:lpstr>
      <vt:lpstr>Arial Unicode MS</vt:lpstr>
      <vt:lpstr>Calibri</vt:lpstr>
      <vt:lpstr>PMingLiU</vt:lpstr>
      <vt:lpstr>Noto Serif HK Medium</vt:lpstr>
      <vt:lpstr>Noto Serif TC</vt:lpstr>
      <vt:lpstr>Noto Serif SC SemiBold</vt:lpstr>
      <vt:lpstr>Noto Serif TC Medium</vt:lpstr>
      <vt:lpstr>Noto Serif SC Light</vt:lpstr>
      <vt:lpstr>Noto Serif SC</vt:lpstr>
      <vt:lpstr>Noto Serif SC Black</vt:lpstr>
      <vt:lpstr>标准粗黑</vt:lpstr>
      <vt:lpstr>SimSun-ExtB</vt:lpstr>
      <vt:lpstr>WPS</vt:lpstr>
      <vt:lpstr>宏華社區總管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空白演示</dc:title>
  <dc:creator/>
  <cp:lastModifiedBy>Jack Chang</cp:lastModifiedBy>
  <cp:revision>155</cp:revision>
  <dcterms:created xsi:type="dcterms:W3CDTF">2019-06-19T02:08:00Z</dcterms:created>
  <dcterms:modified xsi:type="dcterms:W3CDTF">2025-07-28T01:10:34Z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2052-12.1.0.21915</vt:lpwstr>
  </property>
  <property fmtid="{D5CDD505-2E9C-101B-9397-08002B2CF9AE}" pid="3" name="ICV">
    <vt:lpwstr>2667BF7FBCA34839BA44CE5EC4665A0D_11</vt:lpwstr>
  </property>
</Properties>
</file>